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CFBF0-FB9B-4F6A-BA06-35C134077185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9F1F31-0B5F-4116-82B8-42DFCB8646DB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F1F31-0B5F-4116-82B8-42DFCB8646DB}" type="slidenum">
              <a:rPr lang="sk-SK" smtClean="0"/>
              <a:t>5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BAD-D08C-40E8-AA42-A949AFFC63FD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EB86D-2EC6-47D7-BC52-E6C9CCEED220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BAD-D08C-40E8-AA42-A949AFFC63FD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EB86D-2EC6-47D7-BC52-E6C9CCEED22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BAD-D08C-40E8-AA42-A949AFFC63FD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EB86D-2EC6-47D7-BC52-E6C9CCEED22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BAD-D08C-40E8-AA42-A949AFFC63FD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EB86D-2EC6-47D7-BC52-E6C9CCEED22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BAD-D08C-40E8-AA42-A949AFFC63FD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EB86D-2EC6-47D7-BC52-E6C9CCEED220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BAD-D08C-40E8-AA42-A949AFFC63FD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EB86D-2EC6-47D7-BC52-E6C9CCEED22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BAD-D08C-40E8-AA42-A949AFFC63FD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EB86D-2EC6-47D7-BC52-E6C9CCEED22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BAD-D08C-40E8-AA42-A949AFFC63FD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EB86D-2EC6-47D7-BC52-E6C9CCEED22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BAD-D08C-40E8-AA42-A949AFFC63FD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EB86D-2EC6-47D7-BC52-E6C9CCEED22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BAD-D08C-40E8-AA42-A949AFFC63FD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EB86D-2EC6-47D7-BC52-E6C9CCEED22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s jedným odstrihnutým a zaobleným roho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uhlý trojuho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5BAD-D08C-40E8-AA42-A949AFFC63FD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8CEB86D-2EC6-47D7-BC52-E6C9CCEED220}" type="slidenum">
              <a:rPr lang="sk-SK" smtClean="0"/>
              <a:t>‹#›</a:t>
            </a:fld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10" name="Voľná form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ľná form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ľná form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0CD5BAD-D08C-40E8-AA42-A949AFFC63FD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CEB86D-2EC6-47D7-BC52-E6C9CCEED220}" type="slidenum">
              <a:rPr lang="sk-SK" smtClean="0"/>
              <a:t>‹#›</a:t>
            </a:fld>
            <a:endParaRPr lang="sk-SK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ľná form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ľná form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Andorra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sk-SK" dirty="0" err="1" smtClean="0"/>
              <a:t>D.Maďoran</a:t>
            </a:r>
            <a:endParaRPr lang="sk-SK" dirty="0" smtClean="0"/>
          </a:p>
          <a:p>
            <a:pPr algn="r"/>
            <a:r>
              <a:rPr lang="sk-SK" dirty="0" smtClean="0"/>
              <a:t>IX.B</a:t>
            </a:r>
            <a:endParaRPr lang="sk-SK" dirty="0"/>
          </a:p>
        </p:txBody>
      </p:sp>
      <p:pic>
        <p:nvPicPr>
          <p:cNvPr id="4" name="Obrázok 3" descr="Flag_of_Andorra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620489" cy="1844824"/>
          </a:xfrm>
          <a:prstGeom prst="rect">
            <a:avLst/>
          </a:prstGeom>
        </p:spPr>
      </p:pic>
      <p:pic>
        <p:nvPicPr>
          <p:cNvPr id="5" name="Obrázok 4" descr="85px-Coat_of_arms_of_Andorra.sv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96337" y="0"/>
            <a:ext cx="1547664" cy="1656911"/>
          </a:xfrm>
          <a:prstGeom prst="rect">
            <a:avLst/>
          </a:prstGeom>
        </p:spPr>
      </p:pic>
      <p:pic>
        <p:nvPicPr>
          <p:cNvPr id="6" name="Obrázok 5" descr="prevziať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77025" y="5010150"/>
            <a:ext cx="2466975" cy="1847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dirty="0" smtClean="0"/>
              <a:t>Údaje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Rozloha:</a:t>
            </a:r>
            <a:r>
              <a:rPr lang="sk-SK" dirty="0" smtClean="0"/>
              <a:t>468 km² </a:t>
            </a:r>
            <a:endParaRPr lang="sk-SK" dirty="0" smtClean="0"/>
          </a:p>
          <a:p>
            <a:r>
              <a:rPr lang="sk-SK" dirty="0" smtClean="0"/>
              <a:t>Počet obyv.:</a:t>
            </a:r>
            <a:r>
              <a:rPr lang="sk-SK" dirty="0" smtClean="0"/>
              <a:t>84 500</a:t>
            </a:r>
            <a:endParaRPr lang="sk-SK" dirty="0" smtClean="0"/>
          </a:p>
          <a:p>
            <a:r>
              <a:rPr lang="sk-SK" dirty="0" smtClean="0"/>
              <a:t>Hl. </a:t>
            </a:r>
            <a:r>
              <a:rPr lang="sk-SK" dirty="0" err="1" smtClean="0"/>
              <a:t>mesto:Andorra</a:t>
            </a:r>
            <a:r>
              <a:rPr lang="sk-SK" dirty="0" smtClean="0"/>
              <a:t> la </a:t>
            </a:r>
            <a:r>
              <a:rPr lang="sk-SK" dirty="0" err="1" smtClean="0"/>
              <a:t>Vella</a:t>
            </a:r>
            <a:endParaRPr lang="sk-SK" dirty="0" smtClean="0"/>
          </a:p>
          <a:p>
            <a:r>
              <a:rPr lang="sk-SK" dirty="0" smtClean="0"/>
              <a:t>Mena: Euro=100 centov (EUR)</a:t>
            </a:r>
          </a:p>
          <a:p>
            <a:r>
              <a:rPr lang="sk-SK" dirty="0" smtClean="0"/>
              <a:t>Jazyky: katalánčina</a:t>
            </a:r>
          </a:p>
          <a:p>
            <a:r>
              <a:rPr lang="sk-SK" dirty="0" smtClean="0"/>
              <a:t>Forma štátu: parlamentné kniežatstvo</a:t>
            </a:r>
          </a:p>
          <a:p>
            <a:r>
              <a:rPr lang="sk-SK" dirty="0" smtClean="0"/>
              <a:t>Hlava štátu:</a:t>
            </a:r>
            <a:r>
              <a:rPr lang="sk-SK" dirty="0" smtClean="0"/>
              <a:t> </a:t>
            </a:r>
            <a:r>
              <a:rPr lang="sk-SK" dirty="0" err="1" smtClean="0"/>
              <a:t>Nicolas</a:t>
            </a:r>
            <a:r>
              <a:rPr lang="sk-SK" dirty="0" smtClean="0"/>
              <a:t> </a:t>
            </a:r>
            <a:r>
              <a:rPr lang="sk-SK" dirty="0" err="1" smtClean="0"/>
              <a:t>Sarkozy</a:t>
            </a:r>
            <a:r>
              <a:rPr lang="sk-SK" dirty="0" smtClean="0"/>
              <a:t> a</a:t>
            </a:r>
            <a:br>
              <a:rPr lang="sk-SK" dirty="0" smtClean="0"/>
            </a:br>
            <a:r>
              <a:rPr lang="sk-SK" dirty="0" err="1" smtClean="0"/>
              <a:t>Joan</a:t>
            </a:r>
            <a:r>
              <a:rPr lang="sk-SK" dirty="0" smtClean="0"/>
              <a:t> </a:t>
            </a:r>
            <a:r>
              <a:rPr lang="sk-SK" dirty="0" err="1" smtClean="0"/>
              <a:t>Enric</a:t>
            </a:r>
            <a:r>
              <a:rPr lang="sk-SK" dirty="0" smtClean="0"/>
              <a:t> </a:t>
            </a:r>
            <a:r>
              <a:rPr lang="sk-SK" dirty="0" err="1" smtClean="0"/>
              <a:t>Vives</a:t>
            </a:r>
            <a:endParaRPr lang="sk-SK" dirty="0" smtClean="0"/>
          </a:p>
          <a:p>
            <a:endParaRPr lang="sk-SK" dirty="0" smtClean="0"/>
          </a:p>
        </p:txBody>
      </p:sp>
      <p:pic>
        <p:nvPicPr>
          <p:cNvPr id="7" name="Obrázok 6" descr="220px-Pas_de_la_ca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50000" y="0"/>
            <a:ext cx="2794000" cy="2095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Dejiny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844824"/>
            <a:ext cx="9144000" cy="5013176"/>
          </a:xfrm>
        </p:spPr>
        <p:txBody>
          <a:bodyPr>
            <a:normAutofit fontScale="70000" lnSpcReduction="20000"/>
          </a:bodyPr>
          <a:lstStyle/>
          <a:p>
            <a:r>
              <a:rPr lang="sk-SK" dirty="0" smtClean="0"/>
              <a:t>Dejiny malého pyrenejského štátu Andorra poznamenala jeho poloha na hraniciach Francúzska a Španielska – od roku1278 spravujú krajinu obidva tieto štáty spoločne. </a:t>
            </a:r>
            <a:endParaRPr lang="sk-SK" dirty="0" smtClean="0"/>
          </a:p>
          <a:p>
            <a:r>
              <a:rPr lang="sk-SK" dirty="0" smtClean="0"/>
              <a:t>Štátne </a:t>
            </a:r>
            <a:r>
              <a:rPr lang="sk-SK" dirty="0" smtClean="0"/>
              <a:t>zriadenie je založené na dodnes platnej dohode </a:t>
            </a:r>
            <a:r>
              <a:rPr lang="sk-SK" dirty="0" err="1" smtClean="0"/>
              <a:t>medzišpanielskym</a:t>
            </a:r>
            <a:r>
              <a:rPr lang="sk-SK" dirty="0" smtClean="0"/>
              <a:t> biskupom zo </a:t>
            </a:r>
            <a:r>
              <a:rPr lang="sk-SK" dirty="0" err="1" smtClean="0"/>
              <a:t>Seo</a:t>
            </a:r>
            <a:r>
              <a:rPr lang="sk-SK" dirty="0" smtClean="0"/>
              <a:t> de </a:t>
            </a:r>
            <a:r>
              <a:rPr lang="sk-SK" dirty="0" err="1" smtClean="0"/>
              <a:t>Urgel</a:t>
            </a:r>
            <a:r>
              <a:rPr lang="sk-SK" dirty="0" smtClean="0"/>
              <a:t> a francúzskym grófom z </a:t>
            </a:r>
            <a:r>
              <a:rPr lang="sk-SK" dirty="0" err="1" smtClean="0"/>
              <a:t>Foix</a:t>
            </a:r>
            <a:r>
              <a:rPr lang="sk-SK" dirty="0" smtClean="0"/>
              <a:t>, ktorí si roku 1278 rozdelili ochrannú moc nad krajinou. </a:t>
            </a:r>
          </a:p>
          <a:p>
            <a:r>
              <a:rPr lang="sk-SK" dirty="0" smtClean="0"/>
              <a:t>Generálnu radu, ktorá prvýkrát zasadla roku 1868, volí na štyri roky 625 hláv rodín, oprávnených voliť. </a:t>
            </a:r>
            <a:endParaRPr lang="sk-SK" dirty="0" smtClean="0"/>
          </a:p>
          <a:p>
            <a:r>
              <a:rPr lang="sk-SK" dirty="0" smtClean="0"/>
              <a:t>Rada</a:t>
            </a:r>
            <a:r>
              <a:rPr lang="sk-SK" dirty="0" smtClean="0"/>
              <a:t>, ktorá je v postavení parlamentu, síce nemá zákonodarnú moc, neurčitá formulácia ústavy jej však umožnila získať stále viac kompetencií.</a:t>
            </a:r>
          </a:p>
          <a:p>
            <a:r>
              <a:rPr lang="sk-SK" dirty="0" smtClean="0"/>
              <a:t>Zavedenie všeobecného hlasovacieho práva roku 1970 a prijatie ústavy roku 1981 verejný život v krajine výrazne spolitizovali.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referende 14. marca 1993 bola schválená nová ústava, podľa ktorej sa má krajina stať plne nezávislým štátom.</a:t>
            </a:r>
          </a:p>
          <a:p>
            <a:r>
              <a:rPr lang="sk-SK" dirty="0" smtClean="0"/>
              <a:t>Ústava umožní po siedmich storočiach feudálnej vlády zaviesť v krajine demokraciu. Krajina žije predovšetkým z cestovného ruchu, po zmene zákona z augusta 1983 však už nie je bankovým a daňovým rajom. </a:t>
            </a:r>
            <a:r>
              <a:rPr lang="sk-SK" dirty="0" smtClean="0"/>
              <a:t>Po</a:t>
            </a:r>
          </a:p>
          <a:p>
            <a:r>
              <a:rPr lang="sk-SK" dirty="0" smtClean="0"/>
              <a:t> </a:t>
            </a:r>
            <a:r>
              <a:rPr lang="sk-SK" dirty="0" smtClean="0"/>
              <a:t>referende roku 1993krajina získala štatút suverénneho kniežatstva s vlastnou ústavou. </a:t>
            </a:r>
            <a:endParaRPr lang="sk-SK" dirty="0" smtClean="0"/>
          </a:p>
          <a:p>
            <a:r>
              <a:rPr lang="sk-SK" dirty="0" smtClean="0"/>
              <a:t>Od </a:t>
            </a:r>
            <a:r>
              <a:rPr lang="sk-SK" dirty="0" smtClean="0"/>
              <a:t>roku 1993 je členom OSN. </a:t>
            </a:r>
            <a:endParaRPr lang="sk-SK" dirty="0" smtClean="0"/>
          </a:p>
          <a:p>
            <a:r>
              <a:rPr lang="sk-SK" dirty="0" smtClean="0"/>
              <a:t>Roku</a:t>
            </a:r>
            <a:r>
              <a:rPr lang="sk-SK" dirty="0" smtClean="0"/>
              <a:t> 1994 sa Andorrské kniežatstvo stalo 33. členom Rady Európy.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Prírodné pomery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Andorra leží vo východnej časti Pyrenejí a je obklopená 3 000 m vysokými horami. </a:t>
            </a:r>
            <a:endParaRPr lang="sk-SK" dirty="0" smtClean="0"/>
          </a:p>
          <a:p>
            <a:r>
              <a:rPr lang="sk-SK" dirty="0" smtClean="0"/>
              <a:t>Z </a:t>
            </a:r>
            <a:r>
              <a:rPr lang="sk-SK" dirty="0" smtClean="0"/>
              <a:t>nich je najvyšším </a:t>
            </a:r>
            <a:r>
              <a:rPr lang="sk-SK" dirty="0" err="1" smtClean="0"/>
              <a:t>Coma</a:t>
            </a:r>
            <a:r>
              <a:rPr lang="sk-SK" dirty="0" smtClean="0"/>
              <a:t> </a:t>
            </a:r>
            <a:r>
              <a:rPr lang="sk-SK" dirty="0" err="1" smtClean="0"/>
              <a:t>Pedrosa</a:t>
            </a:r>
            <a:r>
              <a:rPr lang="sk-SK" dirty="0" smtClean="0"/>
              <a:t> (2 942 m). Údolím rieky </a:t>
            </a:r>
            <a:r>
              <a:rPr lang="sk-SK" dirty="0" err="1" smtClean="0"/>
              <a:t>Valira</a:t>
            </a:r>
            <a:r>
              <a:rPr lang="sk-SK" dirty="0" smtClean="0"/>
              <a:t> prebieha hranica so Španielskom. </a:t>
            </a:r>
            <a:endParaRPr lang="sk-SK" dirty="0" smtClean="0"/>
          </a:p>
          <a:p>
            <a:r>
              <a:rPr lang="sk-SK" dirty="0" smtClean="0"/>
              <a:t>Takmer </a:t>
            </a:r>
            <a:r>
              <a:rPr lang="sk-SK" dirty="0" smtClean="0"/>
              <a:t>polovica krajiny leží v polohách na hranici zalesnenia, iba na juhu je niekoľko málo oblastí položených nižšie než 1 000 m n. m. </a:t>
            </a:r>
          </a:p>
          <a:p>
            <a:r>
              <a:rPr lang="sk-SK" dirty="0" smtClean="0"/>
              <a:t>Podnebie je podobné ako v okolitých krajinách, iba vďaka veľkým nadmorským výškam v zime viac snehu a sú chladnejšie letá.</a:t>
            </a:r>
          </a:p>
          <a:p>
            <a:endParaRPr lang="sk-SK" dirty="0" smtClean="0"/>
          </a:p>
          <a:p>
            <a:endParaRPr lang="sk-SK" dirty="0"/>
          </a:p>
        </p:txBody>
      </p:sp>
      <p:pic>
        <p:nvPicPr>
          <p:cNvPr id="4" name="Obrázok 3" descr="prevziať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20272" y="1"/>
            <a:ext cx="2123728" cy="14132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err="1" smtClean="0"/>
              <a:t>Admninistratíva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7 </a:t>
            </a:r>
            <a:r>
              <a:rPr lang="sk-SK" dirty="0" smtClean="0"/>
              <a:t>okrskov</a:t>
            </a:r>
            <a:r>
              <a:rPr lang="sk-SK" dirty="0" smtClean="0"/>
              <a:t> (</a:t>
            </a:r>
            <a:r>
              <a:rPr lang="sk-SK" i="1" dirty="0" err="1" smtClean="0"/>
              <a:t>parroquies</a:t>
            </a:r>
            <a:r>
              <a:rPr lang="sk-SK" dirty="0" smtClean="0"/>
              <a:t>; jednotné číslo: </a:t>
            </a:r>
            <a:r>
              <a:rPr lang="sk-SK" i="1" dirty="0" err="1" smtClean="0"/>
              <a:t>parroquia</a:t>
            </a:r>
            <a:r>
              <a:rPr lang="sk-SK" dirty="0" smtClean="0"/>
              <a:t>)</a:t>
            </a:r>
          </a:p>
          <a:p>
            <a:endParaRPr lang="sk-SK" dirty="0"/>
          </a:p>
        </p:txBody>
      </p:sp>
      <p:pic>
        <p:nvPicPr>
          <p:cNvPr id="4" name="Obrázok 3" descr="400px-Andorra_parishes_blan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1143" y="2538000"/>
            <a:ext cx="5142857" cy="432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Ekonomika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 smtClean="0"/>
              <a:t>Hoci Andorra nie je oficiálne členom Európskej únie, je súčasťou colnej únie EU. </a:t>
            </a:r>
            <a:endParaRPr lang="sk-SK" dirty="0" smtClean="0"/>
          </a:p>
          <a:p>
            <a:r>
              <a:rPr lang="sk-SK" dirty="0" smtClean="0"/>
              <a:t>Pre </a:t>
            </a:r>
            <a:r>
              <a:rPr lang="sk-SK" dirty="0" smtClean="0"/>
              <a:t>obchod s priemyslovými výrobkami je považovaná za člena EU, pre obchod s poľnohospodárskymi výrobkami za nečlena.</a:t>
            </a:r>
          </a:p>
          <a:p>
            <a:r>
              <a:rPr lang="sk-SK" dirty="0" smtClean="0"/>
              <a:t>Hlavným zdrojom príjmov je turistický ruch. </a:t>
            </a:r>
          </a:p>
          <a:p>
            <a:r>
              <a:rPr lang="sk-SK" dirty="0" smtClean="0"/>
              <a:t>Neplatia sa tu žiadne dane z príjmov a z pridanej hodnoty, čo pomáha v rozvoji bánk a zakladaní sídel zahraničných firiem.</a:t>
            </a:r>
          </a:p>
          <a:p>
            <a:r>
              <a:rPr lang="sk-SK" dirty="0" smtClean="0"/>
              <a:t>Priemysel je tu veľmi slabo rozvinutý. Hlavná je ťažba nerastných surovín, najmä železnej rudy, rúd obsahujúcich olovo, ťažba mramoru a granitu.</a:t>
            </a:r>
          </a:p>
          <a:p>
            <a:r>
              <a:rPr lang="sk-SK" dirty="0" smtClean="0"/>
              <a:t>V poľnohospodárstve je zamestnaných iba 1 % obyvateľov, hlavným odvetvím je chov oviec.</a:t>
            </a:r>
          </a:p>
          <a:p>
            <a:r>
              <a:rPr lang="sk-SK" dirty="0" smtClean="0"/>
              <a:t>Skôr sa v Andorre platilo španielskymi pesetami i francúzskymi </a:t>
            </a:r>
            <a:r>
              <a:rPr lang="sk-SK" dirty="0" err="1" smtClean="0"/>
              <a:t>frankmi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 </a:t>
            </a:r>
            <a:r>
              <a:rPr lang="sk-SK" dirty="0" smtClean="0"/>
              <a:t>Od roku 2002 sa teda platí eurom.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Obyvateľstvo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33 % obyvateľov sú Andorrčania, patriaci medzi Kataláncov. </a:t>
            </a:r>
            <a:endParaRPr lang="sk-SK" dirty="0" smtClean="0"/>
          </a:p>
          <a:p>
            <a:r>
              <a:rPr lang="sk-SK" dirty="0" smtClean="0"/>
              <a:t>Jediným </a:t>
            </a:r>
            <a:r>
              <a:rPr lang="sk-SK" dirty="0" smtClean="0"/>
              <a:t>úradným jazykom je katalánčina, ale vo veľkom rozsahu je používaná aj španielčina a francúzština.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Ďakujem </a:t>
            </a:r>
            <a:r>
              <a:rPr lang="sk-SK" smtClean="0"/>
              <a:t>za pozornosť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Sl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</TotalTime>
  <Words>31</Words>
  <Application>Microsoft Office PowerPoint</Application>
  <PresentationFormat>Prezentácia na obrazovke (4:3)</PresentationFormat>
  <Paragraphs>43</Paragraphs>
  <Slides>8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9" baseType="lpstr">
      <vt:lpstr>Tok</vt:lpstr>
      <vt:lpstr>Andorra </vt:lpstr>
      <vt:lpstr>Údaje</vt:lpstr>
      <vt:lpstr>Dejiny</vt:lpstr>
      <vt:lpstr>Prírodné pomery</vt:lpstr>
      <vt:lpstr>Admninistratíva</vt:lpstr>
      <vt:lpstr>Ekonomika</vt:lpstr>
      <vt:lpstr>Obyvateľstvo</vt:lpstr>
      <vt:lpstr>Ďakujem za pozornosť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Andorra </dc:title>
  <dc:creator>Student_02</dc:creator>
  <cp:lastModifiedBy>Student_02</cp:lastModifiedBy>
  <cp:revision>1</cp:revision>
  <dcterms:created xsi:type="dcterms:W3CDTF">2012-10-11T11:59:39Z</dcterms:created>
  <dcterms:modified xsi:type="dcterms:W3CDTF">2012-10-11T12:19:20Z</dcterms:modified>
</cp:coreProperties>
</file>