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7" name="Zástupný symbol obsah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tex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8" name="Zástupný symbol obsah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24" name="Zástupný symbol päty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29" name="Zástupný symbol päty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obrázka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19. 10. 2012</a:t>
            </a:fld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nadpi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Bangladéš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Daniel </a:t>
            </a:r>
            <a:r>
              <a:rPr lang="sk-SK" dirty="0" err="1" smtClean="0"/>
              <a:t>Maďoran</a:t>
            </a:r>
            <a:endParaRPr lang="sk-SK" dirty="0"/>
          </a:p>
        </p:txBody>
      </p:sp>
      <p:pic>
        <p:nvPicPr>
          <p:cNvPr id="4" name="Obrázok 3" descr="Flag_of_Bangladesh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429000" cy="2057400"/>
          </a:xfrm>
          <a:prstGeom prst="rect">
            <a:avLst/>
          </a:prstGeom>
        </p:spPr>
      </p:pic>
      <p:pic>
        <p:nvPicPr>
          <p:cNvPr id="5" name="Obrázok 4" descr="National_emblem_of_Bangladesh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24801" y="0"/>
            <a:ext cx="1219200" cy="1219200"/>
          </a:xfrm>
          <a:prstGeom prst="rect">
            <a:avLst/>
          </a:prstGeom>
        </p:spPr>
      </p:pic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69958" y="2133601"/>
            <a:ext cx="4874042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143 998 km² </a:t>
            </a:r>
            <a:endParaRPr lang="sk-SK" dirty="0" smtClean="0"/>
          </a:p>
          <a:p>
            <a:r>
              <a:rPr lang="sk-SK" dirty="0" smtClean="0"/>
              <a:t>Počet obyv</a:t>
            </a:r>
            <a:r>
              <a:rPr lang="sk-SK" dirty="0" smtClean="0"/>
              <a:t>.:</a:t>
            </a:r>
            <a:r>
              <a:rPr lang="sk-SK" dirty="0" smtClean="0"/>
              <a:t>143 998 km²  </a:t>
            </a:r>
            <a:endParaRPr lang="sk-SK" dirty="0" smtClean="0"/>
          </a:p>
          <a:p>
            <a:r>
              <a:rPr lang="sk-SK" dirty="0" smtClean="0"/>
              <a:t>Hl. </a:t>
            </a:r>
            <a:r>
              <a:rPr lang="sk-SK" dirty="0" err="1" smtClean="0"/>
              <a:t>mesto:Dháka</a:t>
            </a:r>
            <a:endParaRPr lang="sk-SK" dirty="0" smtClean="0"/>
          </a:p>
          <a:p>
            <a:r>
              <a:rPr lang="sk-SK" dirty="0" smtClean="0"/>
              <a:t>Mena:</a:t>
            </a:r>
            <a:r>
              <a:rPr lang="sk-SK" dirty="0" smtClean="0"/>
              <a:t>1 </a:t>
            </a:r>
            <a:r>
              <a:rPr lang="sk-SK" dirty="0" err="1" smtClean="0"/>
              <a:t>Taka</a:t>
            </a:r>
            <a:r>
              <a:rPr lang="sk-SK" dirty="0" smtClean="0"/>
              <a:t> = 100 </a:t>
            </a:r>
            <a:r>
              <a:rPr lang="sk-SK" dirty="0" err="1" smtClean="0"/>
              <a:t>Pojší</a:t>
            </a:r>
            <a:endParaRPr lang="sk-SK" dirty="0" smtClean="0"/>
          </a:p>
          <a:p>
            <a:r>
              <a:rPr lang="sk-SK" dirty="0" err="1" smtClean="0"/>
              <a:t>Jazyky:Bengálčina</a:t>
            </a:r>
            <a:endParaRPr lang="sk-SK" dirty="0" smtClean="0"/>
          </a:p>
          <a:p>
            <a:r>
              <a:rPr lang="sk-SK" dirty="0" smtClean="0"/>
              <a:t>Forma </a:t>
            </a:r>
            <a:r>
              <a:rPr lang="sk-SK" dirty="0" err="1" smtClean="0"/>
              <a:t>štátu:republika</a:t>
            </a:r>
            <a:endParaRPr lang="sk-SK" dirty="0" smtClean="0"/>
          </a:p>
          <a:p>
            <a:r>
              <a:rPr lang="sk-SK" dirty="0" smtClean="0"/>
              <a:t>Hlava </a:t>
            </a:r>
            <a:r>
              <a:rPr lang="sk-SK" dirty="0" err="1" smtClean="0"/>
              <a:t>štátu:</a:t>
            </a:r>
            <a:r>
              <a:rPr lang="sk-SK" dirty="0" err="1" smtClean="0"/>
              <a:t>Iajuddin</a:t>
            </a:r>
            <a:r>
              <a:rPr lang="sk-SK" dirty="0" smtClean="0"/>
              <a:t> </a:t>
            </a:r>
            <a:r>
              <a:rPr lang="sk-SK" dirty="0" err="1" smtClean="0"/>
              <a:t>Ahmed</a:t>
            </a:r>
            <a:endParaRPr lang="sk-SK" dirty="0" smtClean="0"/>
          </a:p>
        </p:txBody>
      </p:sp>
      <p:pic>
        <p:nvPicPr>
          <p:cNvPr id="4" name="Obrázok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0"/>
            <a:ext cx="2286000" cy="1712294"/>
          </a:xfrm>
          <a:prstGeom prst="rect">
            <a:avLst/>
          </a:prstGeom>
        </p:spPr>
      </p:pic>
      <p:pic>
        <p:nvPicPr>
          <p:cNvPr id="5" name="Obrázok 4" descr="images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600200"/>
            <a:ext cx="3048000" cy="1504950"/>
          </a:xfrm>
          <a:prstGeom prst="rect">
            <a:avLst/>
          </a:prstGeom>
        </p:spPr>
      </p:pic>
      <p:pic>
        <p:nvPicPr>
          <p:cNvPr id="6" name="Obrázok 5" descr="images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5000" y="4240567"/>
            <a:ext cx="2209800" cy="26174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Po rozdelení Britskej Indie roku 1947 vznikol Pakistan, ten pozostával z dvoch oddelených častí - Západného a Východného Pakistanu (bývalé Východné Bengálsko). </a:t>
            </a:r>
            <a:endParaRPr lang="sk-SK" dirty="0" smtClean="0"/>
          </a:p>
          <a:p>
            <a:r>
              <a:rPr lang="sk-SK" dirty="0" smtClean="0"/>
              <a:t>Východné </a:t>
            </a:r>
            <a:r>
              <a:rPr lang="sk-SK" dirty="0" smtClean="0"/>
              <a:t>Bengálsko sa od počiatku snažilo o oddelenie od Západného. </a:t>
            </a:r>
            <a:endParaRPr lang="sk-SK" dirty="0" smtClean="0"/>
          </a:p>
          <a:p>
            <a:r>
              <a:rPr lang="sk-SK" dirty="0" smtClean="0"/>
              <a:t>Výsledkom </a:t>
            </a:r>
            <a:r>
              <a:rPr lang="sk-SK" dirty="0" smtClean="0"/>
              <a:t>bolo vyhlásenie samostatnosti v roku 1971 a krajina prijala meno Bangladéš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Po neúspešnej indicko-pakistanskej vojne bola nútená západná časť Pakistanu nastolený stav akceptovať. </a:t>
            </a:r>
            <a:endParaRPr lang="sk-SK" dirty="0" smtClean="0"/>
          </a:p>
          <a:p>
            <a:r>
              <a:rPr lang="sk-SK" dirty="0" smtClean="0"/>
              <a:t>Bangladéš </a:t>
            </a:r>
            <a:r>
              <a:rPr lang="sk-SK" dirty="0" smtClean="0"/>
              <a:t>je však od svojho vzniku zmietaný nestabilitou a vojenskými prevratmi. </a:t>
            </a:r>
            <a:endParaRPr lang="sk-SK" dirty="0" smtClean="0"/>
          </a:p>
          <a:p>
            <a:r>
              <a:rPr lang="sk-SK" dirty="0" smtClean="0"/>
              <a:t>Krajina </a:t>
            </a:r>
            <a:r>
              <a:rPr lang="sk-SK" dirty="0" smtClean="0"/>
              <a:t>je preľudnená a to prispieva tiež k jej nestabilite. </a:t>
            </a:r>
            <a:endParaRPr lang="sk-SK" dirty="0" smtClean="0"/>
          </a:p>
          <a:p>
            <a:r>
              <a:rPr lang="sk-SK" dirty="0" smtClean="0"/>
              <a:t>Prvé </a:t>
            </a:r>
            <a:r>
              <a:rPr lang="sk-SK" dirty="0" smtClean="0"/>
              <a:t>slobodné voľby sa v krajine uskutočnili v roku 1991, avšak od roku 1995 opozícia bojkotuje činnosť parlamentu.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poloha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Leží v Južnej Ázii pri pobreží Bengálskeho zálivu Indického oceánu (bývalý Východný Pakistan). </a:t>
            </a:r>
            <a:endParaRPr lang="sk-SK" dirty="0" smtClean="0"/>
          </a:p>
          <a:p>
            <a:r>
              <a:rPr lang="sk-SK" dirty="0" smtClean="0"/>
              <a:t>Bangladéšom </a:t>
            </a:r>
            <a:r>
              <a:rPr lang="sk-SK" dirty="0" smtClean="0"/>
              <a:t>prechádza niekoľko veľkých riek. Veľkú časť územia zaberá úrodná Bengálska nížina, s mohutnou močaristou deltou Gangy </a:t>
            </a:r>
            <a:r>
              <a:rPr lang="sk-SK" dirty="0" err="1" smtClean="0"/>
              <a:t>aBrahmaputry</a:t>
            </a:r>
            <a:r>
              <a:rPr lang="sk-SK" dirty="0" smtClean="0"/>
              <a:t> na juhu krajiny a zo severe ju ohraničujú </a:t>
            </a:r>
            <a:r>
              <a:rPr lang="sk-SK" dirty="0" err="1" smtClean="0"/>
              <a:t>Khasijské</a:t>
            </a:r>
            <a:r>
              <a:rPr lang="sk-SK" dirty="0" smtClean="0"/>
              <a:t> vrchy (najvyšší vrch </a:t>
            </a:r>
            <a:r>
              <a:rPr lang="sk-SK" dirty="0" err="1" smtClean="0"/>
              <a:t>Keokradong</a:t>
            </a:r>
            <a:r>
              <a:rPr lang="sk-SK" dirty="0" smtClean="0"/>
              <a:t> - 1 230 m).</a:t>
            </a:r>
            <a:endParaRPr lang="sk-SK" dirty="0"/>
          </a:p>
        </p:txBody>
      </p:sp>
      <p:pic>
        <p:nvPicPr>
          <p:cNvPr id="4" name="Obrázok 3" descr="images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0"/>
            <a:ext cx="2438400" cy="16167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hospodárstvo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Je jednou z najchudobnejších krajín sveta. Časté povodne a iné prírodné katastrofy, ktorých je tu za rok najviac na svete, vplývajú veľmi nepriaznivo na poľnohospodárstvo, preto vznikajú hladomory, hoci riečne náplavy a tropické podnebie umožňujú až </a:t>
            </a:r>
            <a:r>
              <a:rPr lang="sk-SK" dirty="0" err="1" smtClean="0"/>
              <a:t>dve-tri</a:t>
            </a:r>
            <a:r>
              <a:rPr lang="sk-SK" dirty="0" smtClean="0"/>
              <a:t> úrody za rok. </a:t>
            </a:r>
            <a:endParaRPr lang="sk-SK" dirty="0" smtClean="0"/>
          </a:p>
          <a:p>
            <a:r>
              <a:rPr lang="sk-SK" dirty="0" smtClean="0"/>
              <a:t>Pestuje </a:t>
            </a:r>
            <a:r>
              <a:rPr lang="sk-SK" dirty="0" smtClean="0"/>
              <a:t>sa ryža, juta, bavlník, koreniny (</a:t>
            </a:r>
            <a:r>
              <a:rPr lang="sk-SK" dirty="0" err="1" smtClean="0"/>
              <a:t>kurkuma</a:t>
            </a:r>
            <a:r>
              <a:rPr lang="sk-SK" dirty="0" smtClean="0"/>
              <a:t>, </a:t>
            </a:r>
            <a:r>
              <a:rPr lang="sk-SK" dirty="0" err="1" smtClean="0"/>
              <a:t>chili</a:t>
            </a:r>
            <a:r>
              <a:rPr lang="sk-SK" dirty="0" smtClean="0"/>
              <a:t>), cesnak. Z priemyselných odvetví je rozvinutejšia textilná výroba (juta, bavlna</a:t>
            </a:r>
            <a:r>
              <a:rPr lang="sk-SK" dirty="0" smtClean="0"/>
              <a:t>).</a:t>
            </a:r>
          </a:p>
          <a:p>
            <a:r>
              <a:rPr lang="sk-SK" dirty="0" smtClean="0"/>
              <a:t> Živočíšna výroba je orientovaná na chov hovädzieho dobytku, byvolov a hydiny, ale táto oblasť hospodárstva nie je veľmi významná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Ďalšou zložkou hospodárskej činnosti je rybolov. Krajina je chudobná na </a:t>
            </a:r>
            <a:r>
              <a:rPr lang="sk-SK" dirty="0" smtClean="0"/>
              <a:t>nerastné</a:t>
            </a:r>
            <a:r>
              <a:rPr lang="sk-SK" dirty="0" smtClean="0"/>
              <a:t> </a:t>
            </a:r>
            <a:r>
              <a:rPr lang="sk-SK" dirty="0" smtClean="0"/>
              <a:t>suroviny</a:t>
            </a:r>
            <a:r>
              <a:rPr lang="sk-SK" dirty="0" smtClean="0"/>
              <a:t>, má však zásoby zemného plynu.</a:t>
            </a:r>
          </a:p>
          <a:p>
            <a:r>
              <a:rPr lang="sk-SK" dirty="0" smtClean="0"/>
              <a:t>Bangladéšom preteká množstvo riek a preto lodná doprava je tu veľmi významná.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je všetko............</a:t>
            </a:r>
            <a:endParaRPr lang="sk-SK" dirty="0"/>
          </a:p>
        </p:txBody>
      </p:sp>
      <p:pic>
        <p:nvPicPr>
          <p:cNvPr id="4" name="Zástupný symbol obsahu 3" descr="images (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9800" y="2362200"/>
            <a:ext cx="4671218" cy="2802731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ovani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estovani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ovani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</TotalTime>
  <Words>25</Words>
  <Application>Microsoft Office PowerPoint</Application>
  <PresentationFormat>Prezentácia na obrazovke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Cestovanie</vt:lpstr>
      <vt:lpstr>Bangladéš</vt:lpstr>
      <vt:lpstr>údaje</vt:lpstr>
      <vt:lpstr>Dejiny</vt:lpstr>
      <vt:lpstr>poloha</vt:lpstr>
      <vt:lpstr>hospodárstvo</vt:lpstr>
      <vt:lpstr>To je všetko............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Bangladéš</dc:title>
  <dc:creator>Student_02</dc:creator>
  <cp:lastModifiedBy>Student_02</cp:lastModifiedBy>
  <cp:revision>2</cp:revision>
  <dcterms:created xsi:type="dcterms:W3CDTF">2012-10-18T12:22:29Z</dcterms:created>
  <dcterms:modified xsi:type="dcterms:W3CDTF">2012-10-19T11:20:12Z</dcterms:modified>
</cp:coreProperties>
</file>