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ený obdĺž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11" name="Zástupný symbol čísla snímky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ĺž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ený obdĺž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ĺž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ĺžnik s jedným zaobleným roho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ĺž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ený obdĺž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nadpisu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23. 10. 2012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Belize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</a:t>
            </a:r>
            <a:r>
              <a:rPr lang="sk-SK" dirty="0" err="1" smtClean="0">
                <a:latin typeface="Constantia"/>
              </a:rPr>
              <a:t>ďoran</a:t>
            </a:r>
            <a:endParaRPr lang="sk-SK" dirty="0"/>
          </a:p>
        </p:txBody>
      </p:sp>
      <p:pic>
        <p:nvPicPr>
          <p:cNvPr id="4" name="Obrázok 3" descr="Flag_of_Belize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360843" cy="2895600"/>
          </a:xfrm>
          <a:prstGeom prst="rect">
            <a:avLst/>
          </a:prstGeom>
        </p:spPr>
      </p:pic>
      <p:pic>
        <p:nvPicPr>
          <p:cNvPr id="5" name="Obrázok 4" descr="Coat_of_arms_of_Belize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1" y="0"/>
            <a:ext cx="1981200" cy="19812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9957" y="4038600"/>
            <a:ext cx="3764044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22.966 km²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287.730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</a:t>
            </a:r>
            <a:r>
              <a:rPr lang="sk-SK" dirty="0" err="1" smtClean="0"/>
              <a:t>Belmopan</a:t>
            </a:r>
            <a:endParaRPr lang="sk-SK" dirty="0" smtClean="0"/>
          </a:p>
          <a:p>
            <a:r>
              <a:rPr lang="sk-SK" dirty="0" err="1" smtClean="0"/>
              <a:t>Mena:belizejský</a:t>
            </a:r>
            <a:r>
              <a:rPr lang="sk-SK" dirty="0" smtClean="0"/>
              <a:t> dolár</a:t>
            </a:r>
          </a:p>
          <a:p>
            <a:r>
              <a:rPr lang="sk-SK" dirty="0" err="1" smtClean="0"/>
              <a:t>Jazyky:</a:t>
            </a:r>
            <a:r>
              <a:rPr lang="sk-SK" dirty="0" err="1" smtClean="0"/>
              <a:t>angličtina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štátu:</a:t>
            </a:r>
            <a:r>
              <a:rPr lang="sk-SK" dirty="0" err="1" smtClean="0"/>
              <a:t>parlamentná</a:t>
            </a:r>
            <a:r>
              <a:rPr lang="sk-SK" dirty="0" smtClean="0"/>
              <a:t> demokracia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</a:t>
            </a:r>
            <a:r>
              <a:rPr lang="sk-SK" dirty="0" err="1" smtClean="0"/>
              <a:t>Dean</a:t>
            </a:r>
            <a:r>
              <a:rPr lang="sk-SK" dirty="0" smtClean="0"/>
              <a:t> </a:t>
            </a:r>
            <a:r>
              <a:rPr lang="sk-SK" dirty="0" err="1" smtClean="0"/>
              <a:t>Barrow</a:t>
            </a:r>
            <a:endParaRPr lang="sk-SK" dirty="0"/>
          </a:p>
        </p:txBody>
      </p:sp>
      <p:pic>
        <p:nvPicPr>
          <p:cNvPr id="5" name="Obrázok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381000"/>
            <a:ext cx="1905000" cy="1409700"/>
          </a:xfrm>
          <a:prstGeom prst="rect">
            <a:avLst/>
          </a:prstGeom>
        </p:spPr>
      </p:pic>
      <p:pic>
        <p:nvPicPr>
          <p:cNvPr id="6" name="Obrázok 5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3505200"/>
            <a:ext cx="3248025" cy="1409700"/>
          </a:xfrm>
          <a:prstGeom prst="rect">
            <a:avLst/>
          </a:prstGeom>
        </p:spPr>
      </p:pic>
      <p:pic>
        <p:nvPicPr>
          <p:cNvPr id="7" name="Obrázok 6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4191000"/>
            <a:ext cx="1600200" cy="22955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Bývalá korunná kolónia Britský Honduras získala 20. septembra 1981 úplnú nezávislosť ako republika v rámci Britského spoločenstva. </a:t>
            </a:r>
            <a:endParaRPr lang="sk-SK" dirty="0" smtClean="0"/>
          </a:p>
          <a:p>
            <a:r>
              <a:rPr lang="sk-SK" dirty="0" smtClean="0"/>
              <a:t>Nezávislosť </a:t>
            </a:r>
            <a:r>
              <a:rPr lang="sk-SK" dirty="0" smtClean="0"/>
              <a:t>vo vnútornej politike mala už od roku 1964, roku 1973 prijala názov Belize. </a:t>
            </a:r>
            <a:endParaRPr lang="sk-SK" dirty="0" smtClean="0"/>
          </a:p>
          <a:p>
            <a:r>
              <a:rPr lang="sk-SK" dirty="0" smtClean="0"/>
              <a:t>Definitívnemu </a:t>
            </a:r>
            <a:r>
              <a:rPr lang="sk-SK" dirty="0" smtClean="0"/>
              <a:t>udeleniu nezávislosti vtedy stáli v ceste územné nároky </a:t>
            </a:r>
            <a:r>
              <a:rPr lang="sk-SK" dirty="0" smtClean="0"/>
              <a:t>susednej Guatemaly</a:t>
            </a:r>
            <a:r>
              <a:rPr lang="sk-SK" dirty="0" smtClean="0"/>
              <a:t>, ktorá sa ich vzdala až v zmluve uzatvorenej s Belize a Spojeným kráľovstvom v marci 1981.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2920" y="530352"/>
            <a:ext cx="8336280" cy="5946648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Belize tvorilo súčasť územia </a:t>
            </a:r>
            <a:r>
              <a:rPr lang="sk-SK" dirty="0" err="1" smtClean="0"/>
              <a:t>Mayov</a:t>
            </a:r>
            <a:r>
              <a:rPr lang="sk-SK" dirty="0" smtClean="0"/>
              <a:t> až do zničenia tejto civilizácie </a:t>
            </a:r>
            <a:r>
              <a:rPr lang="sk-SK" dirty="0" err="1" smtClean="0"/>
              <a:t>Hernandom</a:t>
            </a:r>
            <a:r>
              <a:rPr lang="sk-SK" dirty="0" smtClean="0"/>
              <a:t> </a:t>
            </a:r>
            <a:r>
              <a:rPr lang="sk-SK" dirty="0" err="1" smtClean="0"/>
              <a:t>Cortézom</a:t>
            </a:r>
            <a:r>
              <a:rPr lang="sk-SK" dirty="0" smtClean="0"/>
              <a:t> v 16. storočí. </a:t>
            </a:r>
            <a:endParaRPr lang="sk-SK" dirty="0" smtClean="0"/>
          </a:p>
          <a:p>
            <a:r>
              <a:rPr lang="sk-SK" dirty="0" smtClean="0"/>
              <a:t>V</a:t>
            </a:r>
            <a:r>
              <a:rPr lang="sk-SK" dirty="0" smtClean="0"/>
              <a:t> 17. storočí obsadili krajinu Briti a urobili z nej kolóniu (1862) a korunnú kolóniu (1871</a:t>
            </a:r>
            <a:r>
              <a:rPr lang="sk-SK" dirty="0" smtClean="0"/>
              <a:t>).</a:t>
            </a:r>
          </a:p>
          <a:p>
            <a:r>
              <a:rPr lang="sk-SK" dirty="0" smtClean="0"/>
              <a:t> </a:t>
            </a:r>
            <a:r>
              <a:rPr lang="sk-SK" dirty="0" smtClean="0"/>
              <a:t>Odlišná interpretácia zmluvy o hraniciach z roku 1859 v </a:t>
            </a:r>
            <a:r>
              <a:rPr lang="sk-SK" u="sng" dirty="0" smtClean="0"/>
              <a:t>Spojenom kráľovstve</a:t>
            </a:r>
            <a:r>
              <a:rPr lang="sk-SK" dirty="0" smtClean="0"/>
              <a:t> a Guatemale, ktoré si činili nároky na časť územia Belize, viedla k vojnám v rokoch 1972, 1975 a 1977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Už roku 1960 však bola v krajine ustanovená ministerská vláda, ktorá od roku 1964disponovala úplnou autonómiou vo vnútornej politike. </a:t>
            </a:r>
            <a:endParaRPr lang="sk-SK" dirty="0" smtClean="0"/>
          </a:p>
          <a:p>
            <a:r>
              <a:rPr lang="sk-SK" dirty="0" smtClean="0"/>
              <a:t>Situáciu </a:t>
            </a:r>
            <a:r>
              <a:rPr lang="sk-SK" dirty="0" smtClean="0"/>
              <a:t>krajiny komplikovali ťažké prírodné katastrofy, ktoré ju postihli v rokoch 1931, 1951, 1978 a1980. </a:t>
            </a:r>
            <a:endParaRPr lang="sk-SK" dirty="0" smtClean="0"/>
          </a:p>
          <a:p>
            <a:r>
              <a:rPr lang="sk-SK" i="1" dirty="0" smtClean="0"/>
              <a:t>Zjednotená </a:t>
            </a:r>
            <a:r>
              <a:rPr lang="sk-SK" i="1" dirty="0" smtClean="0"/>
              <a:t>ľudová strana</a:t>
            </a:r>
            <a:r>
              <a:rPr lang="sk-SK" dirty="0" smtClean="0"/>
              <a:t>, ktorá vládla v krajine od roku 1961, odmietla pripojenie ku Guatemale rovnako ako </a:t>
            </a:r>
            <a:r>
              <a:rPr lang="sk-SK" i="1" dirty="0" smtClean="0"/>
              <a:t>Zjednotená demokratická strana</a:t>
            </a:r>
            <a:r>
              <a:rPr lang="sk-SK" dirty="0" smtClean="0"/>
              <a:t>, ktorá prevzala riadenie krajiny po voľbách roku 1984. </a:t>
            </a:r>
            <a:endParaRPr lang="sk-SK" dirty="0" smtClean="0"/>
          </a:p>
          <a:p>
            <a:r>
              <a:rPr lang="sk-SK" dirty="0" smtClean="0"/>
              <a:t>Získaniu </a:t>
            </a:r>
            <a:r>
              <a:rPr lang="sk-SK" dirty="0" smtClean="0"/>
              <a:t>úplnej suverenity krajiny napomohli aj rezolúcie OSN z rokov 1975 a 1980.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 Je členskou organizáciou </a:t>
            </a:r>
            <a:endParaRPr lang="sk-SK" dirty="0" smtClean="0"/>
          </a:p>
          <a:p>
            <a:r>
              <a:rPr lang="sk-SK" dirty="0" smtClean="0"/>
              <a:t>CARICOM </a:t>
            </a:r>
            <a:r>
              <a:rPr lang="sk-SK" dirty="0" smtClean="0"/>
              <a:t>(</a:t>
            </a:r>
            <a:r>
              <a:rPr lang="sk-SK" dirty="0" err="1" smtClean="0"/>
              <a:t>Caribbean</a:t>
            </a:r>
            <a:r>
              <a:rPr lang="sk-SK" dirty="0" smtClean="0"/>
              <a:t> </a:t>
            </a:r>
            <a:r>
              <a:rPr lang="sk-SK" dirty="0" err="1" smtClean="0"/>
              <a:t>Community</a:t>
            </a:r>
            <a:r>
              <a:rPr lang="sk-SK" dirty="0" smtClean="0"/>
              <a:t> and </a:t>
            </a:r>
            <a:r>
              <a:rPr lang="sk-SK" dirty="0" err="1" smtClean="0"/>
              <a:t>Common</a:t>
            </a:r>
            <a:r>
              <a:rPr lang="sk-SK" dirty="0" smtClean="0"/>
              <a:t> </a:t>
            </a:r>
            <a:r>
              <a:rPr lang="sk-SK" dirty="0" err="1" smtClean="0"/>
              <a:t>Market</a:t>
            </a:r>
            <a:r>
              <a:rPr lang="sk-SK" dirty="0" smtClean="0"/>
              <a:t>) </a:t>
            </a:r>
            <a:r>
              <a:rPr lang="sk-SK" dirty="0" smtClean="0"/>
              <a:t>a</a:t>
            </a:r>
          </a:p>
          <a:p>
            <a:r>
              <a:rPr lang="sk-SK" dirty="0" smtClean="0"/>
              <a:t>SICA </a:t>
            </a:r>
            <a:r>
              <a:rPr lang="sk-SK" dirty="0" smtClean="0"/>
              <a:t>(</a:t>
            </a:r>
            <a:r>
              <a:rPr lang="sk-SK" dirty="0" err="1" smtClean="0"/>
              <a:t>Sistema</a:t>
            </a:r>
            <a:r>
              <a:rPr lang="sk-SK" dirty="0" smtClean="0"/>
              <a:t> de </a:t>
            </a:r>
            <a:r>
              <a:rPr lang="sk-SK" dirty="0" err="1" smtClean="0"/>
              <a:t>Integración</a:t>
            </a:r>
            <a:r>
              <a:rPr lang="sk-SK" dirty="0" smtClean="0"/>
              <a:t> </a:t>
            </a:r>
            <a:r>
              <a:rPr lang="sk-SK" dirty="0" err="1" smtClean="0"/>
              <a:t>Centroamericana</a:t>
            </a:r>
            <a:r>
              <a:rPr lang="sk-SK" dirty="0" smtClean="0"/>
              <a:t>).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všetko.......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16</Words>
  <PresentationFormat>Prezentácia na obrazovke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7" baseType="lpstr">
      <vt:lpstr>Aspekt</vt:lpstr>
      <vt:lpstr>Belize</vt:lpstr>
      <vt:lpstr>Údaje </vt:lpstr>
      <vt:lpstr>Dejiny</vt:lpstr>
      <vt:lpstr>Snímka 4</vt:lpstr>
      <vt:lpstr>Ekonomika</vt:lpstr>
      <vt:lpstr>To je všetko.......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Belize</dc:title>
  <dc:creator>študent 8</dc:creator>
  <cp:lastModifiedBy>študent 8</cp:lastModifiedBy>
  <cp:revision>2</cp:revision>
  <dcterms:created xsi:type="dcterms:W3CDTF">2012-10-23T11:58:05Z</dcterms:created>
  <dcterms:modified xsi:type="dcterms:W3CDTF">2012-10-23T12:08:28Z</dcterms:modified>
</cp:coreProperties>
</file>