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ovná spojnic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dátumu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obsah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16" name="Zástupný symbol päty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cxnSp>
        <p:nvCxnSpPr>
          <p:cNvPr id="7" name="Rovná spojnic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2" name="Zástupný symbol obsah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34" name="Zástupný symbol obsah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cxnSp>
        <p:nvCxnSpPr>
          <p:cNvPr id="10" name="Rovná spojnic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obsah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2CF0D4-BA5B-4E98-9273-0ECC0C334F9D}" type="datetimeFigureOut">
              <a:rPr lang="sk-SK" smtClean="0"/>
              <a:t>26. 10. 2012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FDBA506-F834-4672-B3DB-F8D1B4C33DE6}" type="slidenum">
              <a:rPr lang="sk-SK" smtClean="0"/>
              <a:t>‹#›</a:t>
            </a:fld>
            <a:endParaRPr lang="sk-SK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D.Maďoran</a:t>
            </a:r>
            <a:endParaRPr lang="sk-SK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Bhután</a:t>
            </a:r>
            <a:endParaRPr lang="sk-SK" dirty="0"/>
          </a:p>
        </p:txBody>
      </p:sp>
      <p:pic>
        <p:nvPicPr>
          <p:cNvPr id="4" name="Obrázok 3" descr="Flag_of_Bhutan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12133" cy="2132856"/>
          </a:xfrm>
          <a:prstGeom prst="rect">
            <a:avLst/>
          </a:prstGeom>
        </p:spPr>
      </p:pic>
      <p:pic>
        <p:nvPicPr>
          <p:cNvPr id="5" name="Obrázok 4" descr="85px-Bhutan_emblem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40353" y="0"/>
            <a:ext cx="1403648" cy="1403648"/>
          </a:xfrm>
          <a:prstGeom prst="rect">
            <a:avLst/>
          </a:prstGeom>
        </p:spPr>
      </p:pic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5" y="4115402"/>
            <a:ext cx="3995936" cy="27425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</a:t>
            </a:r>
            <a:r>
              <a:rPr lang="sk-SK" dirty="0" smtClean="0"/>
              <a:t>47 000 km² </a:t>
            </a:r>
            <a:endParaRPr lang="sk-SK" dirty="0" smtClean="0"/>
          </a:p>
          <a:p>
            <a:r>
              <a:rPr lang="sk-SK" dirty="0" smtClean="0"/>
              <a:t>Počet obyv.:</a:t>
            </a:r>
            <a:r>
              <a:rPr lang="sk-SK" dirty="0" smtClean="0"/>
              <a:t>680 000 </a:t>
            </a:r>
            <a:endParaRPr lang="sk-SK" dirty="0" smtClean="0"/>
          </a:p>
          <a:p>
            <a:r>
              <a:rPr lang="sk-SK" dirty="0" smtClean="0"/>
              <a:t>Hl. </a:t>
            </a:r>
            <a:r>
              <a:rPr lang="sk-SK" dirty="0" err="1" smtClean="0"/>
              <a:t>mesto:Thimpu</a:t>
            </a:r>
            <a:endParaRPr lang="sk-SK" dirty="0" smtClean="0"/>
          </a:p>
          <a:p>
            <a:r>
              <a:rPr lang="sk-SK" dirty="0" err="1" smtClean="0"/>
              <a:t>Mena:ngultrum</a:t>
            </a:r>
            <a:r>
              <a:rPr lang="sk-SK" dirty="0" smtClean="0"/>
              <a:t> (BTN</a:t>
            </a:r>
            <a:r>
              <a:rPr lang="sk-SK" dirty="0" smtClean="0"/>
              <a:t>)</a:t>
            </a:r>
            <a:endParaRPr lang="sk-SK" dirty="0" smtClean="0"/>
          </a:p>
          <a:p>
            <a:r>
              <a:rPr lang="sk-SK" dirty="0" err="1" smtClean="0"/>
              <a:t>Jazyky:dzongkha</a:t>
            </a:r>
            <a:endParaRPr lang="sk-SK" dirty="0" smtClean="0"/>
          </a:p>
          <a:p>
            <a:r>
              <a:rPr lang="sk-SK" dirty="0" smtClean="0"/>
              <a:t>Forma vlády.</a:t>
            </a:r>
            <a:r>
              <a:rPr lang="sk-SK" dirty="0" smtClean="0"/>
              <a:t> konštitučná monarchia</a:t>
            </a:r>
            <a:endParaRPr lang="sk-SK" dirty="0" smtClean="0"/>
          </a:p>
          <a:p>
            <a:r>
              <a:rPr lang="sk-SK" dirty="0" smtClean="0"/>
              <a:t>Hlava </a:t>
            </a:r>
            <a:r>
              <a:rPr lang="sk-SK" dirty="0" err="1" smtClean="0"/>
              <a:t>štátu:</a:t>
            </a:r>
            <a:r>
              <a:rPr lang="sk-SK" dirty="0" err="1" smtClean="0"/>
              <a:t>Džigme</a:t>
            </a:r>
            <a:r>
              <a:rPr lang="sk-SK" dirty="0" smtClean="0"/>
              <a:t> </a:t>
            </a:r>
            <a:r>
              <a:rPr lang="sk-SK" dirty="0" err="1" smtClean="0"/>
              <a:t>Wangčchuk</a:t>
            </a:r>
            <a:r>
              <a:rPr lang="sk-SK" dirty="0" smtClean="0"/>
              <a:t> ml.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pic>
        <p:nvPicPr>
          <p:cNvPr id="4" name="Obrázok 3" descr="thimphu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16632"/>
            <a:ext cx="2181225" cy="1762125"/>
          </a:xfrm>
          <a:prstGeom prst="rect">
            <a:avLst/>
          </a:prstGeom>
        </p:spPr>
      </p:pic>
      <p:pic>
        <p:nvPicPr>
          <p:cNvPr id="5" name="Obrázok 4" descr="images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204864"/>
            <a:ext cx="3200400" cy="1428750"/>
          </a:xfrm>
          <a:prstGeom prst="rect">
            <a:avLst/>
          </a:prstGeom>
        </p:spPr>
      </p:pic>
      <p:pic>
        <p:nvPicPr>
          <p:cNvPr id="6" name="Obrázok 5" descr="images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67944" y="5013176"/>
            <a:ext cx="2857500" cy="1600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457200" y="1524000"/>
            <a:ext cx="8686800" cy="5334000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Historici </a:t>
            </a:r>
            <a:r>
              <a:rPr lang="sk-SK" dirty="0" smtClean="0"/>
              <a:t>sa domnievajú, že zhruba od 9. storočia územie postupne osídľovali kmene, ktoré prichádzali z Tibetu.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11. storočí tu vytvorili vlastný štát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 17. storočí sa Bhután stal kniežatstvom, ktoré bolo závislé od Tibetu, neskôr ho ovládli Číňania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roku 1772 sa rozhorel spor s </a:t>
            </a:r>
            <a:r>
              <a:rPr lang="sk-SK" dirty="0" err="1" smtClean="0"/>
              <a:t>Východoindickou</a:t>
            </a:r>
            <a:r>
              <a:rPr lang="sk-SK" dirty="0" smtClean="0"/>
              <a:t> spoločnosťou, ktorý, aj keď bol v roku 1777 uzatvorený mier, viedol k vyvlastneniu 18 údolí (v roku 1865) a hlavných dopravných ciest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Roku 1910 sa Bhután stal britským protektorátom.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roku 1949 kontrolu nad zahraničnou a obrannou politikou krajiny prevzala India. </a:t>
            </a:r>
            <a:endParaRPr lang="sk-SK" dirty="0" smtClean="0"/>
          </a:p>
          <a:p>
            <a:r>
              <a:rPr lang="sk-SK" dirty="0" smtClean="0"/>
              <a:t>Otroctvo</a:t>
            </a:r>
            <a:r>
              <a:rPr lang="sk-SK" dirty="0" smtClean="0"/>
              <a:t> v Bhutáne bolo zrušené až v roku 1956.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1971 je Bhután členom OSN.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krajine je zakázaná činnosť politických strán, jediná bhutánska politická strana Bhutánsky národný kongres sídli v exile v Indii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rokoch 1990 – 1999 tu platil zákaz sledovania zahraničných televíznych staníc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Až v roku 2000 bol sprístupnený internet. </a:t>
            </a:r>
            <a:endParaRPr lang="sk-SK" dirty="0" smtClean="0"/>
          </a:p>
          <a:p>
            <a:r>
              <a:rPr lang="sk-SK" dirty="0" smtClean="0"/>
              <a:t>Od </a:t>
            </a:r>
            <a:r>
              <a:rPr lang="sk-SK" dirty="0" smtClean="0"/>
              <a:t>roku 2004 je v krajine zakázaný predaj tabaku a fajčenie na verejnosti.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Bhután je typickým príkladom hornatej krajiny. Skoro 50% rozlohy sa nachádza v nadmorskej výške nad 3000 m n. m. </a:t>
            </a:r>
            <a:endParaRPr lang="sk-SK" dirty="0" smtClean="0"/>
          </a:p>
          <a:p>
            <a:r>
              <a:rPr lang="sk-SK" dirty="0" smtClean="0"/>
              <a:t>Najvyššou </a:t>
            </a:r>
            <a:r>
              <a:rPr lang="sk-SK" dirty="0" smtClean="0"/>
              <a:t>horou tejto malej krajiny je </a:t>
            </a:r>
            <a:r>
              <a:rPr lang="sk-SK" dirty="0" err="1" smtClean="0"/>
              <a:t>Kulagangri</a:t>
            </a:r>
            <a:r>
              <a:rPr lang="sk-SK" dirty="0" smtClean="0"/>
              <a:t> (7 554 m). </a:t>
            </a:r>
            <a:endParaRPr lang="sk-SK" dirty="0" smtClean="0"/>
          </a:p>
          <a:p>
            <a:r>
              <a:rPr lang="sk-SK" dirty="0" smtClean="0"/>
              <a:t>Vo </a:t>
            </a:r>
            <a:r>
              <a:rPr lang="sk-SK" dirty="0" smtClean="0"/>
              <a:t>výškach nad 4 500 m n. m. leží trvalo sneh a vyskytujú sa tu horské ľadovce. </a:t>
            </a:r>
            <a:endParaRPr lang="sk-SK" dirty="0" smtClean="0"/>
          </a:p>
          <a:p>
            <a:r>
              <a:rPr lang="sk-SK" dirty="0" smtClean="0"/>
              <a:t>Riečna</a:t>
            </a:r>
            <a:r>
              <a:rPr lang="sk-SK" dirty="0" smtClean="0"/>
              <a:t> sieť je dosť rozvinutá, najdôležitejšími riekami sú </a:t>
            </a:r>
            <a:r>
              <a:rPr lang="sk-SK" dirty="0" err="1" smtClean="0"/>
              <a:t>Amo</a:t>
            </a:r>
            <a:r>
              <a:rPr lang="sk-SK" dirty="0" smtClean="0"/>
              <a:t>, </a:t>
            </a:r>
            <a:r>
              <a:rPr lang="sk-SK" dirty="0" err="1" smtClean="0"/>
              <a:t>Kuri</a:t>
            </a:r>
            <a:r>
              <a:rPr lang="sk-SK" dirty="0" smtClean="0"/>
              <a:t>, </a:t>
            </a:r>
            <a:r>
              <a:rPr lang="sk-SK" dirty="0" err="1" smtClean="0"/>
              <a:t>Manas</a:t>
            </a:r>
            <a:r>
              <a:rPr lang="sk-SK" dirty="0" smtClean="0"/>
              <a:t> a </a:t>
            </a:r>
            <a:r>
              <a:rPr lang="sk-SK" dirty="0" err="1" smtClean="0"/>
              <a:t>Sankosh</a:t>
            </a:r>
            <a:r>
              <a:rPr lang="sk-SK" dirty="0" smtClean="0"/>
              <a:t> (najdlhšia rieka 190km). Lesy pokrývajú viac ako 55% rozlohy krajiny.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južnej časti sú </a:t>
            </a:r>
            <a:r>
              <a:rPr lang="sk-SK" dirty="0" err="1" smtClean="0"/>
              <a:t>monzúnové</a:t>
            </a:r>
            <a:r>
              <a:rPr lang="sk-SK" dirty="0" smtClean="0"/>
              <a:t> lesy, vo vyšších polohách sú zmiešané lesy, zložené z borovíc, jedlí a dubov. </a:t>
            </a:r>
            <a:endParaRPr lang="sk-SK" dirty="0" smtClean="0"/>
          </a:p>
          <a:p>
            <a:r>
              <a:rPr lang="sk-SK" dirty="0" smtClean="0"/>
              <a:t>V</a:t>
            </a:r>
            <a:r>
              <a:rPr lang="sk-SK" dirty="0" smtClean="0"/>
              <a:t> lesoch nachádza svoj domov veľa cicavcov, ako tigre, slony a jaky.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Poloha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Na väčšine územia prevláda chladné a suché vysokohorské podnebie, na juhu ale prevláda subtropické podnebie vlhkého </a:t>
            </a:r>
            <a:r>
              <a:rPr lang="sk-SK" dirty="0" err="1" smtClean="0"/>
              <a:t>monzúnového</a:t>
            </a:r>
            <a:r>
              <a:rPr lang="sk-SK" dirty="0" smtClean="0"/>
              <a:t> typu. </a:t>
            </a:r>
            <a:endParaRPr lang="sk-SK" dirty="0" smtClean="0"/>
          </a:p>
          <a:p>
            <a:r>
              <a:rPr lang="sk-SK" dirty="0" smtClean="0"/>
              <a:t>Obdobie </a:t>
            </a:r>
            <a:r>
              <a:rPr lang="sk-SK" dirty="0" smtClean="0"/>
              <a:t>dažďov trvá od apríla či mája do septembra až októbra. Priemerne v Bhutáne ročne spadne 1 500 až 3 000 mm zrážok.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hlavnom meste Thimphu je priemerná teplota v januári 0 °C a úhrn zrážok 15 mm, v júli potom 15 °C a 373 mm.</a:t>
            </a:r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Podnebie</a:t>
            </a:r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517232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Bhután patrí k najchudobnejším krajinám sveta. </a:t>
            </a:r>
            <a:endParaRPr lang="sk-SK" dirty="0" smtClean="0"/>
          </a:p>
          <a:p>
            <a:r>
              <a:rPr lang="sk-SK" dirty="0" smtClean="0"/>
              <a:t>Poľnohospodárstvo</a:t>
            </a:r>
            <a:r>
              <a:rPr lang="sk-SK" dirty="0" smtClean="0"/>
              <a:t> zamestnáva 93 % </a:t>
            </a:r>
            <a:r>
              <a:rPr lang="sk-SK" dirty="0" err="1" smtClean="0"/>
              <a:t>Bhutáncov</a:t>
            </a:r>
            <a:r>
              <a:rPr lang="sk-SK" dirty="0" smtClean="0"/>
              <a:t> v produktívnom veku, ale orná pôda zaberá iba 8% rozlohy štátu, pastviny potom ďalších 6%. </a:t>
            </a:r>
            <a:endParaRPr lang="sk-SK" dirty="0" smtClean="0"/>
          </a:p>
          <a:p>
            <a:r>
              <a:rPr lang="sk-SK" dirty="0" smtClean="0"/>
              <a:t>Túto </a:t>
            </a:r>
            <a:r>
              <a:rPr lang="sk-SK" dirty="0" smtClean="0"/>
              <a:t>situáciu navyše komplikuje stále pretrvávajúci feudálny systém, majiteľmi väčšiny tejto pôdy sú lamaistické kláštory a veľkostatkári. </a:t>
            </a:r>
            <a:endParaRPr lang="sk-SK" dirty="0" smtClean="0"/>
          </a:p>
          <a:p>
            <a:r>
              <a:rPr lang="sk-SK" dirty="0" smtClean="0"/>
              <a:t>Pestuje </a:t>
            </a:r>
            <a:r>
              <a:rPr lang="sk-SK" dirty="0" smtClean="0"/>
              <a:t>sa hlavne ryža, pšenica, jačmeň, proso, kukurica, </a:t>
            </a:r>
            <a:r>
              <a:rPr lang="sk-SK" dirty="0" err="1" smtClean="0"/>
              <a:t>zemiaky,juta</a:t>
            </a:r>
            <a:r>
              <a:rPr lang="sk-SK" dirty="0" smtClean="0"/>
              <a:t>, pohánka, bavlna, strukoviny a tabak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Na juhu sa rozvíja sadárstvo. Kočovníci pasú kone, ovce, jaky, muly a kozy, ďalej sa chovajú ošípané a dobytok. Celkom rozvinuté je lesníctvo. Ťaží sa hlavne </a:t>
            </a:r>
            <a:r>
              <a:rPr lang="sk-SK" dirty="0" err="1" smtClean="0"/>
              <a:t>teakové</a:t>
            </a:r>
            <a:r>
              <a:rPr lang="sk-SK" dirty="0" smtClean="0"/>
              <a:t> drevo.</a:t>
            </a:r>
          </a:p>
          <a:p>
            <a:r>
              <a:rPr lang="sk-SK" dirty="0" smtClean="0"/>
              <a:t>V Bhutáne sa ťaží čierne uhlie, vápenec, mramor, sadrovec a grafit. </a:t>
            </a:r>
            <a:endParaRPr lang="sk-SK" dirty="0" smtClean="0"/>
          </a:p>
          <a:p>
            <a:r>
              <a:rPr lang="sk-SK" dirty="0" smtClean="0"/>
              <a:t>Iba </a:t>
            </a:r>
            <a:r>
              <a:rPr lang="sk-SK" dirty="0" smtClean="0"/>
              <a:t>v 70. rokoch tu vznikali prvé priemyselné závody: textilné, spracúvajúce ovocie, vodné elektrárne, cementárne, zápalkárne a píly. </a:t>
            </a:r>
            <a:endParaRPr lang="sk-SK" dirty="0" smtClean="0"/>
          </a:p>
          <a:p>
            <a:r>
              <a:rPr lang="sk-SK" dirty="0" smtClean="0"/>
              <a:t>Dlhú </a:t>
            </a:r>
            <a:r>
              <a:rPr lang="sk-SK" dirty="0" smtClean="0"/>
              <a:t>tradíciu tu majú umelecké remeslá ako tkáčstvo, rezbárstvo, výroba ručných zbraní a kovových predmetov. </a:t>
            </a:r>
            <a:endParaRPr lang="sk-SK" dirty="0" smtClean="0"/>
          </a:p>
          <a:p>
            <a:r>
              <a:rPr lang="sk-SK" dirty="0" smtClean="0"/>
              <a:t>Zatiaľ </a:t>
            </a:r>
            <a:r>
              <a:rPr lang="sk-SK" dirty="0" smtClean="0"/>
              <a:t>malú, ale stále významnejšiu úlohu hrá cestovný ruch. </a:t>
            </a:r>
            <a:endParaRPr lang="sk-SK" dirty="0" smtClean="0"/>
          </a:p>
          <a:p>
            <a:r>
              <a:rPr lang="sk-SK" dirty="0" smtClean="0"/>
              <a:t>Hranice </a:t>
            </a:r>
            <a:r>
              <a:rPr lang="sk-SK" dirty="0" smtClean="0"/>
              <a:t>boli pre cudzincov otvorené až v roku 1974. </a:t>
            </a:r>
            <a:endParaRPr lang="sk-SK" dirty="0" smtClean="0"/>
          </a:p>
          <a:p>
            <a:r>
              <a:rPr lang="sk-SK" dirty="0" smtClean="0"/>
              <a:t>Značné </a:t>
            </a:r>
            <a:r>
              <a:rPr lang="sk-SK" dirty="0" smtClean="0"/>
              <a:t>príjmy do štátnej pokladnice prináša vývoz elektrickej energie </a:t>
            </a:r>
            <a:r>
              <a:rPr lang="sk-SK" dirty="0" err="1" smtClean="0"/>
              <a:t>doIndie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Ale </a:t>
            </a:r>
            <a:r>
              <a:rPr lang="sk-SK" dirty="0" smtClean="0"/>
              <a:t>aj tak je Bhutánske hospodárstvo dosť závislé na zahraničnej pomoci.</a:t>
            </a:r>
          </a:p>
          <a:p>
            <a:endParaRPr lang="sk-SK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 </a:t>
            </a: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sah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</a:t>
            </a:r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</TotalTime>
  <Words>55</Words>
  <Application>Microsoft Office PowerPoint</Application>
  <PresentationFormat>Prezentácia na obrazovke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8" baseType="lpstr">
      <vt:lpstr>Papier</vt:lpstr>
      <vt:lpstr>Bhután</vt:lpstr>
      <vt:lpstr>Údaje </vt:lpstr>
      <vt:lpstr>Dejiny</vt:lpstr>
      <vt:lpstr>Poloha</vt:lpstr>
      <vt:lpstr>Podnebie</vt:lpstr>
      <vt:lpstr>Hospodárstvo </vt:lpstr>
      <vt:lpstr>To je všetko....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Bhután</dc:title>
  <dc:creator>Student_02</dc:creator>
  <cp:lastModifiedBy>Student_02</cp:lastModifiedBy>
  <cp:revision>1</cp:revision>
  <dcterms:created xsi:type="dcterms:W3CDTF">2012-10-26T11:19:36Z</dcterms:created>
  <dcterms:modified xsi:type="dcterms:W3CDTF">2012-10-26T11:33:17Z</dcterms:modified>
</cp:coreProperties>
</file>