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27.10.2012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Bolívia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</a:t>
            </a:r>
            <a:r>
              <a:rPr lang="sk-SK" dirty="0" err="1" smtClean="0">
                <a:latin typeface="Times New Roman"/>
                <a:cs typeface="Times New Roman"/>
              </a:rPr>
              <a:t>ďoran</a:t>
            </a:r>
            <a:endParaRPr lang="cs-CZ" dirty="0"/>
          </a:p>
        </p:txBody>
      </p:sp>
      <p:pic>
        <p:nvPicPr>
          <p:cNvPr id="4" name="Obrázek 3" descr="Flag_of_Bolivia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046585" cy="2071678"/>
          </a:xfrm>
          <a:prstGeom prst="rect">
            <a:avLst/>
          </a:prstGeom>
        </p:spPr>
      </p:pic>
      <p:pic>
        <p:nvPicPr>
          <p:cNvPr id="5" name="Obrázek 4" descr="Coat_of_arms_of_Bolivia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7764" y="0"/>
            <a:ext cx="1746236" cy="1571612"/>
          </a:xfrm>
          <a:prstGeom prst="rect">
            <a:avLst/>
          </a:prstGeom>
        </p:spPr>
      </p:pic>
      <p:pic>
        <p:nvPicPr>
          <p:cNvPr id="6" name="Obrázek 5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5" y="2857505"/>
            <a:ext cx="4000496" cy="40004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Rozoha</a:t>
            </a:r>
            <a:r>
              <a:rPr lang="sk-SK" dirty="0" smtClean="0"/>
              <a:t>:</a:t>
            </a:r>
            <a:r>
              <a:rPr lang="cs-CZ" dirty="0" smtClean="0"/>
              <a:t>1 098 581</a:t>
            </a:r>
            <a:endParaRPr lang="sk-SK" dirty="0" smtClean="0"/>
          </a:p>
          <a:p>
            <a:r>
              <a:rPr lang="sk-SK" dirty="0" smtClean="0"/>
              <a:t>Počet obyv.:</a:t>
            </a:r>
            <a:r>
              <a:rPr lang="cs-CZ" dirty="0" smtClean="0"/>
              <a:t>9 182 000</a:t>
            </a:r>
            <a:endParaRPr lang="sk-SK" dirty="0" smtClean="0"/>
          </a:p>
          <a:p>
            <a:r>
              <a:rPr lang="sk-SK" dirty="0" err="1" smtClean="0"/>
              <a:t>Hl.Mesto:Sucre</a:t>
            </a:r>
            <a:endParaRPr lang="sk-SK" dirty="0" smtClean="0"/>
          </a:p>
          <a:p>
            <a:r>
              <a:rPr lang="sk-SK" dirty="0" smtClean="0"/>
              <a:t>Mena:</a:t>
            </a:r>
            <a:r>
              <a:rPr lang="cs-CZ" dirty="0" err="1" smtClean="0"/>
              <a:t>Boliviano</a:t>
            </a:r>
            <a:endParaRPr lang="sk-SK" dirty="0" smtClean="0"/>
          </a:p>
          <a:p>
            <a:r>
              <a:rPr lang="sk-SK" dirty="0" smtClean="0"/>
              <a:t>Jazyky:</a:t>
            </a:r>
            <a:r>
              <a:rPr lang="cs-CZ" dirty="0" err="1" smtClean="0"/>
              <a:t>španielčina</a:t>
            </a:r>
            <a:r>
              <a:rPr lang="cs-CZ" dirty="0" smtClean="0"/>
              <a:t>, </a:t>
            </a:r>
            <a:r>
              <a:rPr lang="cs-CZ" dirty="0" err="1" smtClean="0"/>
              <a:t>kečuánčina</a:t>
            </a:r>
            <a:r>
              <a:rPr lang="cs-CZ" dirty="0" smtClean="0"/>
              <a:t> </a:t>
            </a:r>
            <a:r>
              <a:rPr lang="cs-CZ" dirty="0" err="1" smtClean="0"/>
              <a:t>aymarčina</a:t>
            </a:r>
            <a:r>
              <a:rPr lang="cs-CZ" dirty="0" smtClean="0"/>
              <a:t>, </a:t>
            </a:r>
            <a:r>
              <a:rPr lang="cs-CZ" dirty="0" err="1" smtClean="0"/>
              <a:t>guaraníjčina</a:t>
            </a:r>
            <a:endParaRPr lang="sk-SK" dirty="0" smtClean="0"/>
          </a:p>
          <a:p>
            <a:r>
              <a:rPr lang="sk-SK" dirty="0" smtClean="0"/>
              <a:t>Forma štátu:</a:t>
            </a:r>
            <a:r>
              <a:rPr lang="cs-CZ" dirty="0" smtClean="0"/>
              <a:t>republika</a:t>
            </a:r>
            <a:endParaRPr lang="sk-SK" dirty="0" smtClean="0"/>
          </a:p>
          <a:p>
            <a:r>
              <a:rPr lang="sk-SK" dirty="0" smtClean="0"/>
              <a:t>Hlava </a:t>
            </a:r>
            <a:r>
              <a:rPr lang="sk-SK" dirty="0" err="1" smtClean="0"/>
              <a:t>štátu:Evo</a:t>
            </a:r>
            <a:r>
              <a:rPr lang="sk-SK" dirty="0" smtClean="0"/>
              <a:t> </a:t>
            </a:r>
            <a:r>
              <a:rPr lang="sk-SK" dirty="0" err="1" smtClean="0"/>
              <a:t>Morales</a:t>
            </a:r>
            <a:endParaRPr lang="cs-CZ" dirty="0"/>
          </a:p>
        </p:txBody>
      </p:sp>
      <p:pic>
        <p:nvPicPr>
          <p:cNvPr id="1026" name="Picture 2" descr="C:\Documents and Settings\Marta\Plocha\Daniel\155px-Evo_Moral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5" y="3848301"/>
            <a:ext cx="2214546" cy="3009699"/>
          </a:xfrm>
          <a:prstGeom prst="rect">
            <a:avLst/>
          </a:prstGeom>
          <a:noFill/>
        </p:spPr>
      </p:pic>
      <p:pic>
        <p:nvPicPr>
          <p:cNvPr id="5" name="Obrázek 4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2000240"/>
            <a:ext cx="3098729" cy="1590681"/>
          </a:xfrm>
          <a:prstGeom prst="rect">
            <a:avLst/>
          </a:prstGeom>
        </p:spPr>
      </p:pic>
      <p:pic>
        <p:nvPicPr>
          <p:cNvPr id="6" name="Obrázek 5" descr="images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6116" y="0"/>
            <a:ext cx="2470474" cy="18573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err="1" smtClean="0"/>
              <a:t>Časť</a:t>
            </a:r>
            <a:r>
              <a:rPr lang="cs-CZ" dirty="0" smtClean="0"/>
              <a:t> </a:t>
            </a:r>
            <a:r>
              <a:rPr lang="cs-CZ" dirty="0" err="1" smtClean="0"/>
              <a:t>španielskeho</a:t>
            </a:r>
            <a:r>
              <a:rPr lang="cs-CZ" dirty="0" smtClean="0"/>
              <a:t> </a:t>
            </a:r>
            <a:r>
              <a:rPr lang="cs-CZ" dirty="0" err="1" smtClean="0"/>
              <a:t>kráľovstva</a:t>
            </a:r>
            <a:r>
              <a:rPr lang="cs-CZ" dirty="0" smtClean="0"/>
              <a:t> Rio de la Plata, </a:t>
            </a:r>
            <a:r>
              <a:rPr lang="cs-CZ" dirty="0" err="1" smtClean="0"/>
              <a:t>nazývajúca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Horné Peru, vyhlásila 6. augusta 1825 </a:t>
            </a:r>
            <a:r>
              <a:rPr lang="cs-CZ" dirty="0" err="1" smtClean="0"/>
              <a:t>nezávislosť</a:t>
            </a:r>
            <a:r>
              <a:rPr lang="cs-CZ" dirty="0" smtClean="0"/>
              <a:t>. </a:t>
            </a:r>
          </a:p>
          <a:p>
            <a:r>
              <a:rPr lang="cs-CZ" dirty="0" smtClean="0"/>
              <a:t>Nový </a:t>
            </a:r>
            <a:r>
              <a:rPr lang="cs-CZ" dirty="0" err="1" smtClean="0"/>
              <a:t>štát</a:t>
            </a:r>
            <a:r>
              <a:rPr lang="cs-CZ" dirty="0" smtClean="0"/>
              <a:t> bol </a:t>
            </a:r>
            <a:r>
              <a:rPr lang="cs-CZ" dirty="0" err="1" smtClean="0"/>
              <a:t>pomenovaný</a:t>
            </a:r>
            <a:r>
              <a:rPr lang="cs-CZ" dirty="0" smtClean="0"/>
              <a:t> </a:t>
            </a:r>
            <a:r>
              <a:rPr lang="cs-CZ" dirty="0" err="1" smtClean="0"/>
              <a:t>podľa</a:t>
            </a:r>
            <a:r>
              <a:rPr lang="cs-CZ" dirty="0" smtClean="0"/>
              <a:t> </a:t>
            </a:r>
            <a:r>
              <a:rPr lang="cs-CZ" dirty="0" err="1" smtClean="0"/>
              <a:t>juhoamerického</a:t>
            </a:r>
            <a:r>
              <a:rPr lang="cs-CZ" dirty="0" smtClean="0"/>
              <a:t> bojovníka za slobodu </a:t>
            </a:r>
            <a:r>
              <a:rPr lang="cs-CZ" dirty="0" err="1" smtClean="0"/>
              <a:t>Simóna</a:t>
            </a:r>
            <a:r>
              <a:rPr lang="cs-CZ" dirty="0" smtClean="0"/>
              <a:t> </a:t>
            </a:r>
            <a:r>
              <a:rPr lang="cs-CZ" dirty="0" err="1" smtClean="0"/>
              <a:t>Bolívara</a:t>
            </a:r>
            <a:r>
              <a:rPr lang="cs-CZ" dirty="0" smtClean="0"/>
              <a:t>.</a:t>
            </a:r>
          </a:p>
          <a:p>
            <a:r>
              <a:rPr lang="cs-CZ" dirty="0" smtClean="0"/>
              <a:t>Prvé </a:t>
            </a:r>
            <a:r>
              <a:rPr lang="cs-CZ" dirty="0" err="1" smtClean="0"/>
              <a:t>osídlenie</a:t>
            </a:r>
            <a:r>
              <a:rPr lang="cs-CZ" dirty="0" smtClean="0"/>
              <a:t> </a:t>
            </a:r>
            <a:r>
              <a:rPr lang="cs-CZ" dirty="0" err="1" smtClean="0"/>
              <a:t>územia</a:t>
            </a:r>
            <a:r>
              <a:rPr lang="cs-CZ" dirty="0" smtClean="0"/>
              <a:t> </a:t>
            </a:r>
            <a:r>
              <a:rPr lang="cs-CZ" dirty="0" err="1" smtClean="0"/>
              <a:t>dnešnej</a:t>
            </a:r>
            <a:r>
              <a:rPr lang="cs-CZ" dirty="0" smtClean="0"/>
              <a:t> Bolívie je známe z </a:t>
            </a:r>
            <a:r>
              <a:rPr lang="cs-CZ" dirty="0" err="1" smtClean="0"/>
              <a:t>rokov</a:t>
            </a:r>
            <a:r>
              <a:rPr lang="cs-CZ" dirty="0" smtClean="0"/>
              <a:t> 200 </a:t>
            </a:r>
            <a:r>
              <a:rPr lang="cs-CZ" dirty="0" err="1" smtClean="0"/>
              <a:t>pred</a:t>
            </a:r>
            <a:r>
              <a:rPr lang="cs-CZ" dirty="0" smtClean="0"/>
              <a:t> </a:t>
            </a:r>
            <a:r>
              <a:rPr lang="cs-CZ" dirty="0" err="1" smtClean="0"/>
              <a:t>Kr</a:t>
            </a:r>
            <a:r>
              <a:rPr lang="cs-CZ" dirty="0" smtClean="0"/>
              <a:t>.- 600 n. l., </a:t>
            </a:r>
            <a:r>
              <a:rPr lang="cs-CZ" dirty="0" err="1" smtClean="0"/>
              <a:t>kedy</a:t>
            </a:r>
            <a:r>
              <a:rPr lang="cs-CZ" dirty="0" smtClean="0"/>
              <a:t> v </a:t>
            </a:r>
            <a:r>
              <a:rPr lang="cs-CZ" dirty="0" err="1" smtClean="0"/>
              <a:t>stredných</a:t>
            </a:r>
            <a:r>
              <a:rPr lang="cs-CZ" dirty="0" smtClean="0"/>
              <a:t> Andách vzniklo </a:t>
            </a:r>
            <a:r>
              <a:rPr lang="cs-CZ" dirty="0" err="1" smtClean="0"/>
              <a:t>kultúrne</a:t>
            </a:r>
            <a:r>
              <a:rPr lang="cs-CZ" dirty="0" smtClean="0"/>
              <a:t> centrum </a:t>
            </a:r>
            <a:r>
              <a:rPr lang="cs-CZ" dirty="0" err="1" smtClean="0"/>
              <a:t>Tiahuanaco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Mesto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stalo </a:t>
            </a:r>
            <a:r>
              <a:rPr lang="cs-CZ" dirty="0" err="1" smtClean="0"/>
              <a:t>centrom</a:t>
            </a:r>
            <a:r>
              <a:rPr lang="cs-CZ" dirty="0" smtClean="0"/>
              <a:t> </a:t>
            </a:r>
            <a:r>
              <a:rPr lang="cs-CZ" dirty="0" err="1" smtClean="0"/>
              <a:t>ríše</a:t>
            </a:r>
            <a:r>
              <a:rPr lang="cs-CZ" dirty="0" smtClean="0"/>
              <a:t>, </a:t>
            </a:r>
            <a:r>
              <a:rPr lang="cs-CZ" dirty="0" err="1" smtClean="0"/>
              <a:t>ktorá</a:t>
            </a:r>
            <a:r>
              <a:rPr lang="cs-CZ" dirty="0" smtClean="0"/>
              <a:t> pokrývala </a:t>
            </a:r>
            <a:r>
              <a:rPr lang="cs-CZ" dirty="0" err="1" smtClean="0"/>
              <a:t>vedľa</a:t>
            </a:r>
            <a:r>
              <a:rPr lang="cs-CZ" dirty="0" smtClean="0"/>
              <a:t> </a:t>
            </a:r>
            <a:r>
              <a:rPr lang="cs-CZ" dirty="0" err="1" smtClean="0"/>
              <a:t>panvy</a:t>
            </a:r>
            <a:r>
              <a:rPr lang="cs-CZ" dirty="0" smtClean="0"/>
              <a:t> </a:t>
            </a:r>
            <a:r>
              <a:rPr lang="cs-CZ" dirty="0" err="1" smtClean="0"/>
              <a:t>pri</a:t>
            </a:r>
            <a:r>
              <a:rPr lang="cs-CZ" dirty="0" smtClean="0"/>
              <a:t> </a:t>
            </a:r>
            <a:r>
              <a:rPr lang="cs-CZ" dirty="0" err="1" smtClean="0"/>
              <a:t>jazere</a:t>
            </a:r>
            <a:r>
              <a:rPr lang="cs-CZ" dirty="0" smtClean="0"/>
              <a:t> </a:t>
            </a:r>
            <a:r>
              <a:rPr lang="cs-CZ" dirty="0" err="1" smtClean="0"/>
              <a:t>Titicaca</a:t>
            </a:r>
            <a:r>
              <a:rPr lang="cs-CZ" dirty="0" smtClean="0"/>
              <a:t> aj </a:t>
            </a:r>
            <a:r>
              <a:rPr lang="cs-CZ" dirty="0" err="1" smtClean="0"/>
              <a:t>rozsiahle</a:t>
            </a:r>
            <a:r>
              <a:rPr lang="cs-CZ" dirty="0" smtClean="0"/>
              <a:t> časti </a:t>
            </a:r>
            <a:r>
              <a:rPr lang="cs-CZ" dirty="0" err="1" smtClean="0"/>
              <a:t>bolívijských</a:t>
            </a:r>
            <a:r>
              <a:rPr lang="cs-CZ" dirty="0" smtClean="0"/>
              <a:t> </a:t>
            </a:r>
            <a:r>
              <a:rPr lang="cs-CZ" dirty="0" err="1" smtClean="0"/>
              <a:t>pohorí</a:t>
            </a:r>
            <a:r>
              <a:rPr lang="cs-CZ" dirty="0" smtClean="0"/>
              <a:t> a </a:t>
            </a:r>
            <a:r>
              <a:rPr lang="cs-CZ" dirty="0" err="1" smtClean="0"/>
              <a:t>časť</a:t>
            </a:r>
            <a:r>
              <a:rPr lang="cs-CZ" dirty="0" smtClean="0"/>
              <a:t> </a:t>
            </a:r>
            <a:r>
              <a:rPr lang="cs-CZ" dirty="0" err="1" smtClean="0"/>
              <a:t>pobrežia</a:t>
            </a:r>
            <a:r>
              <a:rPr lang="cs-CZ" dirty="0" smtClean="0"/>
              <a:t> Tichého oceánu.</a:t>
            </a:r>
          </a:p>
          <a:p>
            <a:r>
              <a:rPr lang="cs-CZ" dirty="0" smtClean="0"/>
              <a:t> Po roku 800 </a:t>
            </a:r>
            <a:r>
              <a:rPr lang="cs-CZ" dirty="0" err="1" smtClean="0"/>
              <a:t>sa</a:t>
            </a:r>
            <a:r>
              <a:rPr lang="cs-CZ" dirty="0" smtClean="0"/>
              <a:t> </a:t>
            </a:r>
            <a:r>
              <a:rPr lang="cs-CZ" dirty="0" err="1" smtClean="0"/>
              <a:t>centrálna</a:t>
            </a:r>
            <a:r>
              <a:rPr lang="cs-CZ" dirty="0" smtClean="0"/>
              <a:t> </a:t>
            </a:r>
            <a:r>
              <a:rPr lang="cs-CZ" dirty="0" err="1" smtClean="0"/>
              <a:t>štátna</a:t>
            </a:r>
            <a:r>
              <a:rPr lang="cs-CZ" dirty="0" smtClean="0"/>
              <a:t> </a:t>
            </a:r>
            <a:r>
              <a:rPr lang="cs-CZ" dirty="0" err="1" smtClean="0"/>
              <a:t>organizácia</a:t>
            </a:r>
            <a:r>
              <a:rPr lang="cs-CZ" dirty="0" smtClean="0"/>
              <a:t> rozpadla a malé kmene neboli schopné </a:t>
            </a:r>
            <a:r>
              <a:rPr lang="cs-CZ" dirty="0" err="1" smtClean="0"/>
              <a:t>odolať</a:t>
            </a:r>
            <a:r>
              <a:rPr lang="cs-CZ" dirty="0" smtClean="0"/>
              <a:t> náporu </a:t>
            </a:r>
            <a:r>
              <a:rPr lang="cs-CZ" dirty="0" err="1" smtClean="0"/>
              <a:t>Inkov</a:t>
            </a:r>
            <a:r>
              <a:rPr lang="cs-CZ" dirty="0" smtClean="0"/>
              <a:t>, v </a:t>
            </a:r>
            <a:r>
              <a:rPr lang="cs-CZ" dirty="0" err="1" smtClean="0"/>
              <a:t>ktorých</a:t>
            </a:r>
            <a:r>
              <a:rPr lang="cs-CZ" dirty="0" smtClean="0"/>
              <a:t> čele stál </a:t>
            </a:r>
            <a:r>
              <a:rPr lang="cs-CZ" dirty="0" err="1" smtClean="0"/>
              <a:t>Pačakuti</a:t>
            </a:r>
            <a:r>
              <a:rPr lang="cs-CZ" dirty="0" smtClean="0"/>
              <a:t> Inka </a:t>
            </a:r>
            <a:r>
              <a:rPr lang="cs-CZ" dirty="0" err="1" smtClean="0"/>
              <a:t>Jupanki</a:t>
            </a:r>
            <a:r>
              <a:rPr lang="cs-CZ" dirty="0" smtClean="0"/>
              <a:t>. </a:t>
            </a:r>
          </a:p>
          <a:p>
            <a:r>
              <a:rPr lang="cs-CZ" dirty="0" smtClean="0"/>
              <a:t>Roku 1460 dobyli </a:t>
            </a:r>
            <a:r>
              <a:rPr lang="cs-CZ" dirty="0" err="1" smtClean="0"/>
              <a:t>Inkovia</a:t>
            </a:r>
            <a:r>
              <a:rPr lang="cs-CZ" dirty="0" smtClean="0"/>
              <a:t> </a:t>
            </a:r>
            <a:r>
              <a:rPr lang="cs-CZ" dirty="0" err="1" smtClean="0"/>
              <a:t>panvu</a:t>
            </a:r>
            <a:r>
              <a:rPr lang="cs-CZ" dirty="0" smtClean="0"/>
              <a:t> </a:t>
            </a:r>
            <a:r>
              <a:rPr lang="cs-CZ" dirty="0" err="1" smtClean="0"/>
              <a:t>jazera</a:t>
            </a:r>
            <a:r>
              <a:rPr lang="cs-CZ" dirty="0" smtClean="0"/>
              <a:t> </a:t>
            </a:r>
            <a:r>
              <a:rPr lang="cs-CZ" dirty="0" err="1" smtClean="0"/>
              <a:t>Titicaca</a:t>
            </a:r>
            <a:r>
              <a:rPr lang="cs-CZ" dirty="0" smtClean="0"/>
              <a:t> a podmanili si </a:t>
            </a:r>
            <a:r>
              <a:rPr lang="cs-CZ" dirty="0" err="1" smtClean="0"/>
              <a:t>tamojší</a:t>
            </a:r>
            <a:r>
              <a:rPr lang="cs-CZ" dirty="0" smtClean="0"/>
              <a:t> indiánsky </a:t>
            </a:r>
            <a:r>
              <a:rPr lang="cs-CZ" dirty="0" err="1" smtClean="0"/>
              <a:t>kmeň</a:t>
            </a:r>
            <a:r>
              <a:rPr lang="cs-CZ" dirty="0" smtClean="0"/>
              <a:t> </a:t>
            </a:r>
            <a:r>
              <a:rPr lang="cs-CZ" dirty="0" err="1" smtClean="0"/>
              <a:t>Aymará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Po prvých vojenských výpravách </a:t>
            </a:r>
            <a:r>
              <a:rPr lang="cs-CZ" dirty="0" err="1" smtClean="0"/>
              <a:t>španielskych</a:t>
            </a:r>
            <a:r>
              <a:rPr lang="cs-CZ" dirty="0" smtClean="0"/>
              <a:t> </a:t>
            </a:r>
            <a:r>
              <a:rPr lang="cs-CZ" dirty="0" err="1" smtClean="0"/>
              <a:t>dobyvateľov</a:t>
            </a:r>
            <a:r>
              <a:rPr lang="cs-CZ" dirty="0" smtClean="0"/>
              <a:t> roku 1533 a 1535 bola </a:t>
            </a:r>
            <a:r>
              <a:rPr lang="cs-CZ" dirty="0" err="1" smtClean="0"/>
              <a:t>dnešná</a:t>
            </a:r>
            <a:r>
              <a:rPr lang="cs-CZ" dirty="0" smtClean="0"/>
              <a:t> </a:t>
            </a:r>
            <a:r>
              <a:rPr lang="cs-CZ" dirty="0" err="1" smtClean="0"/>
              <a:t>Bolívia</a:t>
            </a:r>
            <a:r>
              <a:rPr lang="cs-CZ" dirty="0" smtClean="0"/>
              <a:t> spolu </a:t>
            </a:r>
            <a:r>
              <a:rPr lang="cs-CZ" dirty="0" err="1" smtClean="0"/>
              <a:t>zo</a:t>
            </a:r>
            <a:r>
              <a:rPr lang="cs-CZ" dirty="0" smtClean="0"/>
              <a:t> </a:t>
            </a:r>
            <a:r>
              <a:rPr lang="cs-CZ" dirty="0" err="1" smtClean="0"/>
              <a:t>susedným</a:t>
            </a:r>
            <a:r>
              <a:rPr lang="cs-CZ" dirty="0" smtClean="0"/>
              <a:t> Peru </a:t>
            </a:r>
            <a:r>
              <a:rPr lang="cs-CZ" dirty="0" err="1" smtClean="0"/>
              <a:t>začlenená</a:t>
            </a:r>
            <a:r>
              <a:rPr lang="cs-CZ" dirty="0" smtClean="0"/>
              <a:t> do </a:t>
            </a:r>
            <a:r>
              <a:rPr lang="cs-CZ" dirty="0" err="1" smtClean="0"/>
              <a:t>španielskeho</a:t>
            </a:r>
            <a:r>
              <a:rPr lang="cs-CZ" dirty="0" smtClean="0"/>
              <a:t> </a:t>
            </a:r>
            <a:r>
              <a:rPr lang="cs-CZ" dirty="0" err="1" smtClean="0"/>
              <a:t>vicekráľovstva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smtClean="0"/>
              <a:t>Roku </a:t>
            </a:r>
            <a:r>
              <a:rPr lang="cs-CZ" dirty="0" smtClean="0"/>
              <a:t>1538 bolo založené </a:t>
            </a:r>
            <a:r>
              <a:rPr lang="cs-CZ" dirty="0" err="1" smtClean="0"/>
              <a:t>dnešné</a:t>
            </a:r>
            <a:r>
              <a:rPr lang="cs-CZ" dirty="0" smtClean="0"/>
              <a:t> </a:t>
            </a:r>
            <a:r>
              <a:rPr lang="cs-CZ" dirty="0" err="1" smtClean="0"/>
              <a:t>hlavné</a:t>
            </a:r>
            <a:r>
              <a:rPr lang="cs-CZ" dirty="0" smtClean="0"/>
              <a:t> </a:t>
            </a:r>
            <a:r>
              <a:rPr lang="cs-CZ" dirty="0" err="1" smtClean="0"/>
              <a:t>mesto</a:t>
            </a:r>
            <a:r>
              <a:rPr lang="cs-CZ" dirty="0" smtClean="0"/>
              <a:t> Sucre (</a:t>
            </a:r>
            <a:r>
              <a:rPr lang="cs-CZ" dirty="0" err="1" smtClean="0"/>
              <a:t>vtedy</a:t>
            </a:r>
            <a:r>
              <a:rPr lang="cs-CZ" dirty="0" smtClean="0"/>
              <a:t> pod </a:t>
            </a:r>
            <a:r>
              <a:rPr lang="cs-CZ" dirty="0" err="1" smtClean="0"/>
              <a:t>názvom</a:t>
            </a:r>
            <a:r>
              <a:rPr lang="cs-CZ" dirty="0" smtClean="0"/>
              <a:t> </a:t>
            </a:r>
            <a:r>
              <a:rPr lang="cs-CZ" i="1" dirty="0" err="1" smtClean="0"/>
              <a:t>Ciudad</a:t>
            </a:r>
            <a:r>
              <a:rPr lang="cs-CZ" i="1" dirty="0" smtClean="0"/>
              <a:t> de la Plata</a:t>
            </a:r>
            <a:r>
              <a:rPr lang="cs-CZ" dirty="0" smtClean="0"/>
              <a:t>) a roku 1548 La Paz, </a:t>
            </a:r>
            <a:r>
              <a:rPr lang="cs-CZ" dirty="0" err="1" smtClean="0"/>
              <a:t>dnešné</a:t>
            </a:r>
            <a:r>
              <a:rPr lang="cs-CZ" dirty="0" smtClean="0"/>
              <a:t> sídlo vlády. </a:t>
            </a:r>
            <a:endParaRPr lang="cs-CZ" dirty="0" smtClean="0"/>
          </a:p>
          <a:p>
            <a:r>
              <a:rPr lang="cs-CZ" dirty="0" err="1" smtClean="0"/>
              <a:t>Mimoriadny</a:t>
            </a:r>
            <a:r>
              <a:rPr lang="cs-CZ" dirty="0" smtClean="0"/>
              <a:t> </a:t>
            </a:r>
            <a:r>
              <a:rPr lang="cs-CZ" dirty="0" smtClean="0"/>
              <a:t>význam </a:t>
            </a:r>
            <a:r>
              <a:rPr lang="cs-CZ" dirty="0" err="1" smtClean="0"/>
              <a:t>pre</a:t>
            </a:r>
            <a:r>
              <a:rPr lang="cs-CZ" dirty="0" smtClean="0"/>
              <a:t> rozvoj krajiny </a:t>
            </a:r>
            <a:r>
              <a:rPr lang="cs-CZ" dirty="0" err="1" smtClean="0"/>
              <a:t>mal</a:t>
            </a:r>
            <a:r>
              <a:rPr lang="cs-CZ" dirty="0" smtClean="0"/>
              <a:t> objav </a:t>
            </a:r>
            <a:r>
              <a:rPr lang="cs-CZ" dirty="0" err="1" smtClean="0"/>
              <a:t>striebra</a:t>
            </a:r>
            <a:r>
              <a:rPr lang="cs-CZ" dirty="0" smtClean="0"/>
              <a:t> v </a:t>
            </a:r>
            <a:r>
              <a:rPr lang="cs-CZ" dirty="0" err="1" smtClean="0"/>
              <a:t>Potosí</a:t>
            </a:r>
            <a:r>
              <a:rPr lang="cs-CZ" dirty="0" smtClean="0"/>
              <a:t> (1545). </a:t>
            </a:r>
          </a:p>
          <a:p>
            <a:r>
              <a:rPr lang="cs-CZ" dirty="0" smtClean="0"/>
              <a:t>Roku 1776 </a:t>
            </a:r>
            <a:r>
              <a:rPr lang="cs-CZ" dirty="0" err="1" smtClean="0"/>
              <a:t>sa</a:t>
            </a:r>
            <a:r>
              <a:rPr lang="cs-CZ" dirty="0" smtClean="0"/>
              <a:t> stala </a:t>
            </a:r>
            <a:r>
              <a:rPr lang="cs-CZ" dirty="0" err="1" smtClean="0"/>
              <a:t>Bolívia</a:t>
            </a:r>
            <a:r>
              <a:rPr lang="cs-CZ" dirty="0" smtClean="0"/>
              <a:t> spolu s </a:t>
            </a:r>
            <a:r>
              <a:rPr lang="cs-CZ" dirty="0" err="1" smtClean="0"/>
              <a:t>Argentínou</a:t>
            </a:r>
            <a:r>
              <a:rPr lang="cs-CZ" dirty="0" smtClean="0"/>
              <a:t>, </a:t>
            </a:r>
            <a:r>
              <a:rPr lang="cs-CZ" dirty="0" err="1" smtClean="0"/>
              <a:t>Paraguajom</a:t>
            </a:r>
            <a:r>
              <a:rPr lang="cs-CZ" dirty="0" smtClean="0"/>
              <a:t> a </a:t>
            </a:r>
            <a:r>
              <a:rPr lang="cs-CZ" dirty="0" err="1" smtClean="0"/>
              <a:t>Uruguajom</a:t>
            </a:r>
            <a:r>
              <a:rPr lang="cs-CZ" dirty="0" smtClean="0"/>
              <a:t> </a:t>
            </a:r>
            <a:r>
              <a:rPr lang="cs-CZ" dirty="0" err="1" smtClean="0"/>
              <a:t>súčasťou</a:t>
            </a:r>
            <a:r>
              <a:rPr lang="cs-CZ" dirty="0" smtClean="0"/>
              <a:t> </a:t>
            </a:r>
            <a:r>
              <a:rPr lang="cs-CZ" dirty="0" err="1" smtClean="0"/>
              <a:t>vicekráľovstva</a:t>
            </a:r>
            <a:r>
              <a:rPr lang="cs-CZ" dirty="0" smtClean="0"/>
              <a:t> Rio de la Plata.</a:t>
            </a:r>
          </a:p>
          <a:p>
            <a:r>
              <a:rPr lang="cs-CZ" dirty="0" smtClean="0"/>
              <a:t>V </a:t>
            </a:r>
            <a:r>
              <a:rPr lang="cs-CZ" dirty="0" err="1" smtClean="0"/>
              <a:t>júni</a:t>
            </a:r>
            <a:r>
              <a:rPr lang="cs-CZ" dirty="0" smtClean="0"/>
              <a:t> 1823 začala </a:t>
            </a:r>
            <a:r>
              <a:rPr lang="cs-CZ" dirty="0" err="1" smtClean="0"/>
              <a:t>povstaním</a:t>
            </a:r>
            <a:r>
              <a:rPr lang="cs-CZ" dirty="0" smtClean="0"/>
              <a:t> </a:t>
            </a:r>
            <a:r>
              <a:rPr lang="cs-CZ" dirty="0" err="1" smtClean="0"/>
              <a:t>nacionalistov</a:t>
            </a:r>
            <a:r>
              <a:rPr lang="cs-CZ" dirty="0" smtClean="0"/>
              <a:t>, vedených </a:t>
            </a:r>
            <a:r>
              <a:rPr lang="cs-CZ" dirty="0" err="1" smtClean="0"/>
              <a:t>José</a:t>
            </a:r>
            <a:r>
              <a:rPr lang="cs-CZ" dirty="0" smtClean="0"/>
              <a:t> </a:t>
            </a:r>
            <a:r>
              <a:rPr lang="cs-CZ" dirty="0" err="1" smtClean="0"/>
              <a:t>Antoniom</a:t>
            </a:r>
            <a:r>
              <a:rPr lang="cs-CZ" dirty="0" smtClean="0"/>
              <a:t> de Sucre, </a:t>
            </a:r>
            <a:r>
              <a:rPr lang="cs-CZ" dirty="0" err="1" smtClean="0"/>
              <a:t>oslobodzovacia</a:t>
            </a:r>
            <a:r>
              <a:rPr lang="cs-CZ" dirty="0" smtClean="0"/>
              <a:t> vojna proti </a:t>
            </a:r>
            <a:r>
              <a:rPr lang="cs-CZ" dirty="0" err="1" smtClean="0"/>
              <a:t>Španielom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smtClean="0"/>
              <a:t>Skončila </a:t>
            </a:r>
            <a:r>
              <a:rPr lang="cs-CZ" dirty="0" smtClean="0"/>
              <a:t>6. augusta 1825 </a:t>
            </a:r>
            <a:r>
              <a:rPr lang="cs-CZ" dirty="0" err="1" smtClean="0"/>
              <a:t>vyhlásením</a:t>
            </a:r>
            <a:r>
              <a:rPr lang="cs-CZ" dirty="0" smtClean="0"/>
              <a:t> nezávislosti krajiny. </a:t>
            </a:r>
            <a:r>
              <a:rPr lang="cs-CZ" dirty="0" err="1" smtClean="0"/>
              <a:t>Simón</a:t>
            </a:r>
            <a:r>
              <a:rPr lang="cs-CZ" dirty="0" smtClean="0"/>
              <a:t> </a:t>
            </a:r>
            <a:r>
              <a:rPr lang="cs-CZ" dirty="0" err="1" smtClean="0"/>
              <a:t>Bolívar</a:t>
            </a:r>
            <a:r>
              <a:rPr lang="cs-CZ" dirty="0" smtClean="0"/>
              <a:t>, </a:t>
            </a:r>
            <a:r>
              <a:rPr lang="cs-CZ" dirty="0" err="1" smtClean="0"/>
              <a:t>ktorý</a:t>
            </a:r>
            <a:r>
              <a:rPr lang="cs-CZ" dirty="0" smtClean="0"/>
              <a:t> dal </a:t>
            </a:r>
            <a:r>
              <a:rPr lang="cs-CZ" dirty="0" err="1" smtClean="0"/>
              <a:t>krajine</a:t>
            </a:r>
            <a:r>
              <a:rPr lang="cs-CZ" dirty="0" smtClean="0"/>
              <a:t> </a:t>
            </a:r>
            <a:r>
              <a:rPr lang="cs-CZ" dirty="0" err="1" smtClean="0"/>
              <a:t>meno</a:t>
            </a:r>
            <a:r>
              <a:rPr lang="cs-CZ" dirty="0" smtClean="0"/>
              <a:t>, bol </a:t>
            </a:r>
            <a:r>
              <a:rPr lang="cs-CZ" dirty="0" err="1" smtClean="0"/>
              <a:t>prezidentom</a:t>
            </a:r>
            <a:r>
              <a:rPr lang="cs-CZ" dirty="0" smtClean="0"/>
              <a:t> len </a:t>
            </a:r>
            <a:r>
              <a:rPr lang="cs-CZ" dirty="0" err="1" smtClean="0"/>
              <a:t>niekoľko</a:t>
            </a:r>
            <a:r>
              <a:rPr lang="cs-CZ" dirty="0" smtClean="0"/>
              <a:t> </a:t>
            </a:r>
            <a:r>
              <a:rPr lang="cs-CZ" dirty="0" err="1" smtClean="0"/>
              <a:t>mesiacov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smtClean="0"/>
              <a:t>Po </a:t>
            </a:r>
            <a:r>
              <a:rPr lang="cs-CZ" dirty="0" err="1" smtClean="0"/>
              <a:t>ňom</a:t>
            </a:r>
            <a:r>
              <a:rPr lang="cs-CZ" dirty="0" smtClean="0"/>
              <a:t> </a:t>
            </a:r>
            <a:r>
              <a:rPr lang="cs-CZ" dirty="0" err="1" smtClean="0"/>
              <a:t>prevzal</a:t>
            </a:r>
            <a:r>
              <a:rPr lang="cs-CZ" dirty="0" smtClean="0"/>
              <a:t> vládu v </a:t>
            </a:r>
            <a:r>
              <a:rPr lang="cs-CZ" dirty="0" err="1" smtClean="0"/>
              <a:t>decembri</a:t>
            </a:r>
            <a:r>
              <a:rPr lang="cs-CZ" dirty="0" smtClean="0"/>
              <a:t> 1825 Sucre, </a:t>
            </a:r>
            <a:r>
              <a:rPr lang="cs-CZ" dirty="0" err="1" smtClean="0"/>
              <a:t>ktorý</a:t>
            </a:r>
            <a:r>
              <a:rPr lang="cs-CZ" dirty="0" smtClean="0"/>
              <a:t> dal </a:t>
            </a:r>
            <a:r>
              <a:rPr lang="cs-CZ" dirty="0" err="1" smtClean="0"/>
              <a:t>krajine</a:t>
            </a:r>
            <a:r>
              <a:rPr lang="cs-CZ" dirty="0" smtClean="0"/>
              <a:t> </a:t>
            </a:r>
            <a:r>
              <a:rPr lang="cs-CZ" dirty="0" err="1" smtClean="0"/>
              <a:t>druhú</a:t>
            </a:r>
            <a:r>
              <a:rPr lang="cs-CZ" dirty="0" smtClean="0"/>
              <a:t> ústavu, </a:t>
            </a:r>
            <a:r>
              <a:rPr lang="cs-CZ" dirty="0" err="1" smtClean="0"/>
              <a:t>tretiu</a:t>
            </a:r>
            <a:r>
              <a:rPr lang="cs-CZ" dirty="0" smtClean="0"/>
              <a:t> potom </a:t>
            </a:r>
            <a:r>
              <a:rPr lang="cs-CZ" dirty="0" err="1" smtClean="0"/>
              <a:t>presadil</a:t>
            </a:r>
            <a:r>
              <a:rPr lang="cs-CZ" dirty="0" smtClean="0"/>
              <a:t> </a:t>
            </a:r>
            <a:r>
              <a:rPr lang="cs-CZ" dirty="0" err="1" smtClean="0"/>
              <a:t>Andrés</a:t>
            </a:r>
            <a:r>
              <a:rPr lang="cs-CZ" dirty="0" smtClean="0"/>
              <a:t> de </a:t>
            </a:r>
            <a:r>
              <a:rPr lang="cs-CZ" dirty="0" err="1" smtClean="0"/>
              <a:t>Santa</a:t>
            </a:r>
            <a:r>
              <a:rPr lang="cs-CZ" dirty="0" smtClean="0"/>
              <a:t> </a:t>
            </a:r>
            <a:r>
              <a:rPr lang="cs-CZ" dirty="0" err="1" smtClean="0"/>
              <a:t>Cruz</a:t>
            </a:r>
            <a:r>
              <a:rPr lang="cs-CZ" dirty="0" smtClean="0"/>
              <a:t>, </a:t>
            </a:r>
            <a:r>
              <a:rPr lang="cs-CZ" dirty="0" err="1" smtClean="0"/>
              <a:t>ktorý</a:t>
            </a:r>
            <a:r>
              <a:rPr lang="cs-CZ" dirty="0" smtClean="0"/>
              <a:t> </a:t>
            </a:r>
            <a:r>
              <a:rPr lang="cs-CZ" dirty="0" err="1" smtClean="0"/>
              <a:t>Sucreho</a:t>
            </a:r>
            <a:r>
              <a:rPr lang="cs-CZ" dirty="0" smtClean="0"/>
              <a:t> roku 1829 </a:t>
            </a:r>
            <a:r>
              <a:rPr lang="cs-CZ" dirty="0" err="1" smtClean="0"/>
              <a:t>zosadil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err="1" smtClean="0"/>
              <a:t>Počas</a:t>
            </a:r>
            <a:r>
              <a:rPr lang="cs-CZ" dirty="0" smtClean="0"/>
              <a:t> </a:t>
            </a:r>
            <a:r>
              <a:rPr lang="cs-CZ" dirty="0" err="1" smtClean="0"/>
              <a:t>svojej</a:t>
            </a:r>
            <a:r>
              <a:rPr lang="cs-CZ" dirty="0" smtClean="0"/>
              <a:t> </a:t>
            </a:r>
            <a:r>
              <a:rPr lang="cs-CZ" dirty="0" err="1" smtClean="0"/>
              <a:t>desaťročnej</a:t>
            </a:r>
            <a:r>
              <a:rPr lang="cs-CZ" dirty="0" smtClean="0"/>
              <a:t> vlády vyhlásil po </a:t>
            </a:r>
            <a:r>
              <a:rPr lang="cs-CZ" dirty="0" err="1" smtClean="0"/>
              <a:t>úspešnej</a:t>
            </a:r>
            <a:r>
              <a:rPr lang="cs-CZ" dirty="0" smtClean="0"/>
              <a:t> </a:t>
            </a:r>
            <a:r>
              <a:rPr lang="cs-CZ" dirty="0" err="1" smtClean="0"/>
              <a:t>vojenskej</a:t>
            </a:r>
            <a:r>
              <a:rPr lang="cs-CZ" dirty="0" smtClean="0"/>
              <a:t> </a:t>
            </a:r>
            <a:r>
              <a:rPr lang="cs-CZ" dirty="0" err="1" smtClean="0"/>
              <a:t>výprave</a:t>
            </a:r>
            <a:r>
              <a:rPr lang="cs-CZ" dirty="0" smtClean="0"/>
              <a:t> </a:t>
            </a:r>
            <a:r>
              <a:rPr lang="cs-CZ" dirty="0" err="1" smtClean="0"/>
              <a:t>zjednotenie</a:t>
            </a:r>
            <a:r>
              <a:rPr lang="cs-CZ" dirty="0" smtClean="0"/>
              <a:t> </a:t>
            </a:r>
            <a:r>
              <a:rPr lang="cs-CZ" dirty="0" err="1" smtClean="0"/>
              <a:t>svojej</a:t>
            </a:r>
            <a:r>
              <a:rPr lang="cs-CZ" dirty="0" smtClean="0"/>
              <a:t> krajiny s Peru, ale po zákroku Čile a </a:t>
            </a:r>
            <a:r>
              <a:rPr lang="cs-CZ" dirty="0" err="1" smtClean="0"/>
              <a:t>Argentíny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musel </a:t>
            </a:r>
            <a:r>
              <a:rPr lang="cs-CZ" dirty="0" err="1" smtClean="0"/>
              <a:t>stiahnuť</a:t>
            </a:r>
            <a:r>
              <a:rPr lang="cs-CZ" dirty="0" smtClean="0"/>
              <a:t> a </a:t>
            </a:r>
            <a:r>
              <a:rPr lang="cs-CZ" dirty="0" err="1" smtClean="0"/>
              <a:t>bolívijsko</a:t>
            </a:r>
            <a:r>
              <a:rPr lang="cs-CZ" dirty="0" smtClean="0"/>
              <a:t>-</a:t>
            </a:r>
            <a:r>
              <a:rPr lang="cs-CZ" dirty="0" err="1" smtClean="0"/>
              <a:t>peruánsku</a:t>
            </a:r>
            <a:r>
              <a:rPr lang="cs-CZ" dirty="0" smtClean="0"/>
              <a:t> </a:t>
            </a:r>
            <a:r>
              <a:rPr lang="cs-CZ" dirty="0" err="1" smtClean="0"/>
              <a:t>úniu</a:t>
            </a:r>
            <a:r>
              <a:rPr lang="cs-CZ" dirty="0" smtClean="0"/>
              <a:t> </a:t>
            </a:r>
            <a:r>
              <a:rPr lang="cs-CZ" dirty="0" err="1" smtClean="0"/>
              <a:t>rozpustiť</a:t>
            </a:r>
            <a:r>
              <a:rPr lang="cs-CZ" dirty="0" smtClean="0"/>
              <a:t>.</a:t>
            </a:r>
          </a:p>
          <a:p>
            <a:r>
              <a:rPr lang="cs-CZ" dirty="0" smtClean="0"/>
              <a:t>Vojny </a:t>
            </a:r>
            <a:r>
              <a:rPr lang="cs-CZ" dirty="0" err="1" smtClean="0"/>
              <a:t>so</a:t>
            </a:r>
            <a:r>
              <a:rPr lang="cs-CZ" dirty="0" smtClean="0"/>
              <a:t> </a:t>
            </a:r>
            <a:r>
              <a:rPr lang="cs-CZ" dirty="0" err="1" smtClean="0"/>
              <a:t>susednými</a:t>
            </a:r>
            <a:r>
              <a:rPr lang="cs-CZ" dirty="0" smtClean="0"/>
              <a:t> krajinami </a:t>
            </a:r>
            <a:r>
              <a:rPr lang="cs-CZ" dirty="0" err="1" smtClean="0"/>
              <a:t>Bolíviu</a:t>
            </a:r>
            <a:r>
              <a:rPr lang="cs-CZ" dirty="0" smtClean="0"/>
              <a:t> oslabili a </a:t>
            </a:r>
            <a:r>
              <a:rPr lang="cs-CZ" dirty="0" err="1" smtClean="0"/>
              <a:t>viedli</a:t>
            </a:r>
            <a:r>
              <a:rPr lang="cs-CZ" dirty="0" smtClean="0"/>
              <a:t> k strate </a:t>
            </a:r>
            <a:r>
              <a:rPr lang="cs-CZ" dirty="0" err="1" smtClean="0"/>
              <a:t>územia</a:t>
            </a:r>
            <a:r>
              <a:rPr lang="cs-CZ" dirty="0" smtClean="0"/>
              <a:t>. Vojna proti Čile (1879 až 1883) mala za </a:t>
            </a:r>
            <a:r>
              <a:rPr lang="cs-CZ" dirty="0" err="1" smtClean="0"/>
              <a:t>následok</a:t>
            </a:r>
            <a:r>
              <a:rPr lang="cs-CZ" dirty="0" smtClean="0"/>
              <a:t> stratu oblasti </a:t>
            </a:r>
            <a:r>
              <a:rPr lang="cs-CZ" dirty="0" err="1" smtClean="0"/>
              <a:t>Atacama</a:t>
            </a:r>
            <a:r>
              <a:rPr lang="cs-CZ" dirty="0" smtClean="0"/>
              <a:t> a tým jediného </a:t>
            </a:r>
            <a:r>
              <a:rPr lang="cs-CZ" dirty="0" err="1" smtClean="0"/>
              <a:t>prístupu</a:t>
            </a:r>
            <a:r>
              <a:rPr lang="cs-CZ" dirty="0" smtClean="0"/>
              <a:t> k moru. </a:t>
            </a:r>
            <a:endParaRPr lang="cs-CZ" dirty="0" smtClean="0"/>
          </a:p>
          <a:p>
            <a:r>
              <a:rPr lang="cs-CZ" dirty="0" err="1" smtClean="0"/>
              <a:t>Vo</a:t>
            </a:r>
            <a:r>
              <a:rPr lang="cs-CZ" dirty="0" smtClean="0"/>
              <a:t> </a:t>
            </a:r>
            <a:r>
              <a:rPr lang="cs-CZ" dirty="0" err="1" smtClean="0"/>
              <a:t>vojne</a:t>
            </a:r>
            <a:r>
              <a:rPr lang="cs-CZ" dirty="0" smtClean="0"/>
              <a:t> proti Brazílii (1902 až 1903) </a:t>
            </a:r>
            <a:r>
              <a:rPr lang="cs-CZ" dirty="0" err="1" smtClean="0"/>
              <a:t>stratila</a:t>
            </a:r>
            <a:r>
              <a:rPr lang="cs-CZ" dirty="0" smtClean="0"/>
              <a:t> </a:t>
            </a:r>
            <a:r>
              <a:rPr lang="cs-CZ" dirty="0" err="1" smtClean="0"/>
              <a:t>Bolívia</a:t>
            </a:r>
            <a:r>
              <a:rPr lang="cs-CZ" dirty="0" smtClean="0"/>
              <a:t> </a:t>
            </a:r>
            <a:r>
              <a:rPr lang="cs-CZ" dirty="0" err="1" smtClean="0"/>
              <a:t>provinciu</a:t>
            </a:r>
            <a:r>
              <a:rPr lang="cs-CZ" dirty="0" smtClean="0"/>
              <a:t> </a:t>
            </a:r>
            <a:r>
              <a:rPr lang="cs-CZ" dirty="0" err="1" smtClean="0"/>
              <a:t>Acre</a:t>
            </a:r>
            <a:r>
              <a:rPr lang="cs-CZ" dirty="0" smtClean="0"/>
              <a:t> a </a:t>
            </a:r>
            <a:r>
              <a:rPr lang="cs-CZ" dirty="0" err="1" smtClean="0"/>
              <a:t>vo</a:t>
            </a:r>
            <a:r>
              <a:rPr lang="cs-CZ" dirty="0" smtClean="0"/>
              <a:t> </a:t>
            </a:r>
            <a:r>
              <a:rPr lang="cs-CZ" dirty="0" err="1" smtClean="0"/>
              <a:t>vojne</a:t>
            </a:r>
            <a:r>
              <a:rPr lang="cs-CZ" dirty="0" smtClean="0"/>
              <a:t> s </a:t>
            </a:r>
            <a:r>
              <a:rPr lang="cs-CZ" dirty="0" err="1" smtClean="0"/>
              <a:t>Paraguajom</a:t>
            </a:r>
            <a:r>
              <a:rPr lang="cs-CZ" dirty="0" smtClean="0"/>
              <a:t> (1932-1935) </a:t>
            </a:r>
            <a:r>
              <a:rPr lang="cs-CZ" dirty="0" err="1" smtClean="0"/>
              <a:t>veľkú</a:t>
            </a:r>
            <a:r>
              <a:rPr lang="cs-CZ" dirty="0" smtClean="0"/>
              <a:t> </a:t>
            </a:r>
            <a:r>
              <a:rPr lang="cs-CZ" dirty="0" err="1" smtClean="0"/>
              <a:t>časť</a:t>
            </a:r>
            <a:r>
              <a:rPr lang="cs-CZ" dirty="0" smtClean="0"/>
              <a:t> oblasti Gran </a:t>
            </a:r>
            <a:r>
              <a:rPr lang="cs-CZ" dirty="0" err="1" smtClean="0"/>
              <a:t>Chaco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smtClean="0"/>
              <a:t>Táto </a:t>
            </a:r>
            <a:r>
              <a:rPr lang="cs-CZ" dirty="0" smtClean="0"/>
              <a:t>vojna </a:t>
            </a:r>
            <a:r>
              <a:rPr lang="cs-CZ" dirty="0" err="1" smtClean="0"/>
              <a:t>navyše</a:t>
            </a:r>
            <a:r>
              <a:rPr lang="cs-CZ" dirty="0" smtClean="0"/>
              <a:t> </a:t>
            </a:r>
            <a:r>
              <a:rPr lang="cs-CZ" dirty="0" err="1" smtClean="0"/>
              <a:t>priviedla</a:t>
            </a:r>
            <a:r>
              <a:rPr lang="cs-CZ" dirty="0" smtClean="0"/>
              <a:t> rozvrat </a:t>
            </a:r>
            <a:r>
              <a:rPr lang="cs-CZ" dirty="0" err="1" smtClean="0"/>
              <a:t>bolívijského</a:t>
            </a:r>
            <a:r>
              <a:rPr lang="cs-CZ" dirty="0" smtClean="0"/>
              <a:t> </a:t>
            </a:r>
            <a:r>
              <a:rPr lang="cs-CZ" dirty="0" err="1" smtClean="0"/>
              <a:t>hospodárstva</a:t>
            </a:r>
            <a:r>
              <a:rPr lang="cs-CZ" dirty="0" smtClean="0"/>
              <a:t>, </a:t>
            </a:r>
            <a:r>
              <a:rPr lang="cs-CZ" dirty="0" err="1" smtClean="0"/>
              <a:t>čo</a:t>
            </a:r>
            <a:r>
              <a:rPr lang="cs-CZ" dirty="0" smtClean="0"/>
              <a:t> </a:t>
            </a:r>
            <a:r>
              <a:rPr lang="cs-CZ" dirty="0" err="1" smtClean="0"/>
              <a:t>malo</a:t>
            </a:r>
            <a:r>
              <a:rPr lang="cs-CZ" dirty="0" smtClean="0"/>
              <a:t> za </a:t>
            </a:r>
            <a:r>
              <a:rPr lang="cs-CZ" dirty="0" err="1" smtClean="0"/>
              <a:t>následok</a:t>
            </a:r>
            <a:r>
              <a:rPr lang="cs-CZ" dirty="0" smtClean="0"/>
              <a:t> </a:t>
            </a:r>
            <a:r>
              <a:rPr lang="cs-CZ" dirty="0" err="1" smtClean="0"/>
              <a:t>nastolenie</a:t>
            </a:r>
            <a:r>
              <a:rPr lang="cs-CZ" dirty="0" smtClean="0"/>
              <a:t> </a:t>
            </a:r>
            <a:r>
              <a:rPr lang="cs-CZ" dirty="0" err="1" smtClean="0"/>
              <a:t>vojenskej</a:t>
            </a:r>
            <a:r>
              <a:rPr lang="cs-CZ" dirty="0" smtClean="0"/>
              <a:t> vlády. </a:t>
            </a:r>
            <a:endParaRPr lang="cs-CZ" dirty="0" smtClean="0"/>
          </a:p>
          <a:p>
            <a:r>
              <a:rPr lang="cs-CZ" dirty="0" smtClean="0"/>
              <a:t>Jej </a:t>
            </a:r>
            <a:r>
              <a:rPr lang="cs-CZ" dirty="0" err="1" smtClean="0"/>
              <a:t>veliteľ</a:t>
            </a:r>
            <a:r>
              <a:rPr lang="cs-CZ" dirty="0" smtClean="0"/>
              <a:t>, plukovník Germán </a:t>
            </a:r>
            <a:r>
              <a:rPr lang="cs-CZ" dirty="0" err="1" smtClean="0"/>
              <a:t>Busch</a:t>
            </a:r>
            <a:r>
              <a:rPr lang="cs-CZ" dirty="0" smtClean="0"/>
              <a:t>, nechal </a:t>
            </a:r>
            <a:r>
              <a:rPr lang="cs-CZ" dirty="0" err="1" smtClean="0"/>
              <a:t>zoštátniť</a:t>
            </a:r>
            <a:r>
              <a:rPr lang="cs-CZ" dirty="0" smtClean="0"/>
              <a:t> </a:t>
            </a:r>
            <a:r>
              <a:rPr lang="cs-CZ" dirty="0" err="1" smtClean="0"/>
              <a:t>americkú</a:t>
            </a:r>
            <a:r>
              <a:rPr lang="cs-CZ" dirty="0" smtClean="0"/>
              <a:t> firmu Standard </a:t>
            </a:r>
            <a:r>
              <a:rPr lang="cs-CZ" dirty="0" err="1" smtClean="0"/>
              <a:t>Oil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err="1" smtClean="0"/>
              <a:t>Napriek</a:t>
            </a:r>
            <a:r>
              <a:rPr lang="cs-CZ" dirty="0" smtClean="0"/>
              <a:t> </a:t>
            </a:r>
            <a:r>
              <a:rPr lang="cs-CZ" dirty="0" smtClean="0"/>
              <a:t>tomu že krajina mala </a:t>
            </a:r>
            <a:r>
              <a:rPr lang="cs-CZ" dirty="0" err="1" smtClean="0"/>
              <a:t>príjmy</a:t>
            </a:r>
            <a:r>
              <a:rPr lang="cs-CZ" dirty="0" smtClean="0"/>
              <a:t> z </a:t>
            </a:r>
            <a:r>
              <a:rPr lang="cs-CZ" dirty="0" err="1" smtClean="0"/>
              <a:t>baní</a:t>
            </a:r>
            <a:r>
              <a:rPr lang="cs-CZ" dirty="0" smtClean="0"/>
              <a:t>, </a:t>
            </a:r>
            <a:r>
              <a:rPr lang="cs-CZ" dirty="0" err="1" smtClean="0"/>
              <a:t>hospodárstvo</a:t>
            </a:r>
            <a:r>
              <a:rPr lang="cs-CZ" dirty="0" smtClean="0"/>
              <a:t> stagnovalo, </a:t>
            </a:r>
            <a:r>
              <a:rPr lang="cs-CZ" dirty="0" err="1" smtClean="0"/>
              <a:t>čo</a:t>
            </a:r>
            <a:r>
              <a:rPr lang="cs-CZ" dirty="0" smtClean="0"/>
              <a:t> </a:t>
            </a:r>
            <a:r>
              <a:rPr lang="cs-CZ" dirty="0" err="1" smtClean="0"/>
              <a:t>viedlo</a:t>
            </a:r>
            <a:r>
              <a:rPr lang="cs-CZ" dirty="0" smtClean="0"/>
              <a:t> k </a:t>
            </a:r>
            <a:r>
              <a:rPr lang="cs-CZ" dirty="0" err="1" smtClean="0"/>
              <a:t>nepokojom</a:t>
            </a:r>
            <a:r>
              <a:rPr lang="cs-CZ" dirty="0" smtClean="0"/>
              <a:t>, po </a:t>
            </a:r>
            <a:r>
              <a:rPr lang="cs-CZ" dirty="0" err="1" smtClean="0"/>
              <a:t>ktorých</a:t>
            </a:r>
            <a:r>
              <a:rPr lang="cs-CZ" dirty="0" smtClean="0"/>
              <a:t> </a:t>
            </a:r>
            <a:r>
              <a:rPr lang="cs-CZ" dirty="0" err="1" smtClean="0"/>
              <a:t>prevzal</a:t>
            </a:r>
            <a:r>
              <a:rPr lang="cs-CZ" dirty="0" smtClean="0"/>
              <a:t> vládu </a:t>
            </a:r>
            <a:r>
              <a:rPr lang="cs-CZ" dirty="0" err="1" smtClean="0"/>
              <a:t>Víctor</a:t>
            </a:r>
            <a:r>
              <a:rPr lang="cs-CZ" dirty="0" smtClean="0"/>
              <a:t> Paz </a:t>
            </a:r>
            <a:r>
              <a:rPr lang="cs-CZ" dirty="0" err="1" smtClean="0"/>
              <a:t>Estenssoro</a:t>
            </a:r>
            <a:r>
              <a:rPr lang="cs-CZ" dirty="0" smtClean="0"/>
              <a:t>, </a:t>
            </a:r>
            <a:r>
              <a:rPr lang="cs-CZ" dirty="0" err="1" smtClean="0"/>
              <a:t>vodca</a:t>
            </a:r>
            <a:r>
              <a:rPr lang="cs-CZ" dirty="0" smtClean="0"/>
              <a:t> </a:t>
            </a:r>
            <a:r>
              <a:rPr lang="cs-CZ" i="1" dirty="0" err="1" smtClean="0"/>
              <a:t>Revolučného</a:t>
            </a:r>
            <a:r>
              <a:rPr lang="cs-CZ" i="1" dirty="0" smtClean="0"/>
              <a:t> </a:t>
            </a:r>
            <a:r>
              <a:rPr lang="cs-CZ" i="1" dirty="0" err="1" smtClean="0"/>
              <a:t>národného</a:t>
            </a:r>
            <a:r>
              <a:rPr lang="cs-CZ" i="1" dirty="0" smtClean="0"/>
              <a:t> </a:t>
            </a:r>
            <a:r>
              <a:rPr lang="cs-CZ" i="1" dirty="0" err="1" smtClean="0"/>
              <a:t>hnutia</a:t>
            </a:r>
            <a:r>
              <a:rPr lang="cs-CZ" i="1" dirty="0" smtClean="0"/>
              <a:t> (</a:t>
            </a:r>
            <a:r>
              <a:rPr lang="cs-CZ" i="1" dirty="0" err="1" smtClean="0"/>
              <a:t>Movimento</a:t>
            </a:r>
            <a:r>
              <a:rPr lang="cs-CZ" i="1" dirty="0" smtClean="0"/>
              <a:t> Nacionalista </a:t>
            </a:r>
            <a:r>
              <a:rPr lang="cs-CZ" i="1" dirty="0" err="1" smtClean="0"/>
              <a:t>Revolucionario</a:t>
            </a:r>
            <a:r>
              <a:rPr lang="cs-CZ" i="1" dirty="0" smtClean="0"/>
              <a:t>)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Nový </a:t>
            </a:r>
            <a:r>
              <a:rPr lang="cs-CZ" dirty="0" err="1" smtClean="0"/>
              <a:t>predseda</a:t>
            </a:r>
            <a:r>
              <a:rPr lang="cs-CZ" dirty="0" smtClean="0"/>
              <a:t> vlády znárodnil cínové </a:t>
            </a:r>
            <a:r>
              <a:rPr lang="cs-CZ" dirty="0" err="1" smtClean="0"/>
              <a:t>bane</a:t>
            </a:r>
            <a:r>
              <a:rPr lang="cs-CZ" dirty="0" smtClean="0"/>
              <a:t> a roku 1953 </a:t>
            </a:r>
            <a:r>
              <a:rPr lang="cs-CZ" dirty="0" err="1" smtClean="0"/>
              <a:t>previedol</a:t>
            </a:r>
            <a:r>
              <a:rPr lang="cs-CZ" dirty="0" smtClean="0"/>
              <a:t> </a:t>
            </a:r>
            <a:r>
              <a:rPr lang="cs-CZ" dirty="0" err="1" smtClean="0"/>
              <a:t>rozsiahlu</a:t>
            </a:r>
            <a:r>
              <a:rPr lang="cs-CZ" dirty="0" smtClean="0"/>
              <a:t> </a:t>
            </a:r>
            <a:r>
              <a:rPr lang="cs-CZ" dirty="0" err="1" smtClean="0"/>
              <a:t>pozemkovú</a:t>
            </a:r>
            <a:r>
              <a:rPr lang="cs-CZ" dirty="0" smtClean="0"/>
              <a:t> reformu, v </a:t>
            </a:r>
            <a:r>
              <a:rPr lang="cs-CZ" dirty="0" err="1" smtClean="0"/>
              <a:t>ktorej</a:t>
            </a:r>
            <a:r>
              <a:rPr lang="cs-CZ" dirty="0" smtClean="0"/>
              <a:t> </a:t>
            </a:r>
            <a:r>
              <a:rPr lang="cs-CZ" dirty="0" err="1" smtClean="0"/>
              <a:t>rozdelil</a:t>
            </a:r>
            <a:r>
              <a:rPr lang="cs-CZ" dirty="0" smtClean="0"/>
              <a:t> </a:t>
            </a:r>
            <a:r>
              <a:rPr lang="cs-CZ" dirty="0" err="1" smtClean="0"/>
              <a:t>veľkostatky</a:t>
            </a:r>
            <a:r>
              <a:rPr lang="cs-CZ" dirty="0" smtClean="0"/>
              <a:t> </a:t>
            </a:r>
            <a:r>
              <a:rPr lang="cs-CZ" dirty="0" err="1" smtClean="0"/>
              <a:t>roľníkom</a:t>
            </a:r>
            <a:r>
              <a:rPr lang="cs-CZ" dirty="0" smtClean="0"/>
              <a:t>. Zároveň </a:t>
            </a:r>
            <a:r>
              <a:rPr lang="cs-CZ" dirty="0" err="1" smtClean="0"/>
              <a:t>sa</a:t>
            </a:r>
            <a:r>
              <a:rPr lang="cs-CZ" dirty="0" smtClean="0"/>
              <a:t> snažil o </a:t>
            </a:r>
            <a:r>
              <a:rPr lang="cs-CZ" dirty="0" err="1" smtClean="0"/>
              <a:t>rozšírenie</a:t>
            </a:r>
            <a:r>
              <a:rPr lang="cs-CZ" dirty="0" smtClean="0"/>
              <a:t> </a:t>
            </a:r>
            <a:r>
              <a:rPr lang="cs-CZ" dirty="0" err="1" smtClean="0"/>
              <a:t>obrábanej</a:t>
            </a:r>
            <a:r>
              <a:rPr lang="cs-CZ" dirty="0" smtClean="0"/>
              <a:t> </a:t>
            </a:r>
            <a:r>
              <a:rPr lang="cs-CZ" dirty="0" err="1" smtClean="0"/>
              <a:t>pôdy</a:t>
            </a:r>
            <a:r>
              <a:rPr lang="cs-CZ" dirty="0" smtClean="0"/>
              <a:t> na východe krajiny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smtClean="0"/>
              <a:t>V </a:t>
            </a:r>
            <a:r>
              <a:rPr lang="cs-CZ" dirty="0" err="1" smtClean="0"/>
              <a:t>rokoch</a:t>
            </a:r>
            <a:r>
              <a:rPr lang="cs-CZ" dirty="0" smtClean="0"/>
              <a:t> 1956 - 1960 bol </a:t>
            </a:r>
            <a:r>
              <a:rPr lang="cs-CZ" dirty="0" err="1" smtClean="0"/>
              <a:t>prezidentom</a:t>
            </a:r>
            <a:r>
              <a:rPr lang="cs-CZ" dirty="0" smtClean="0"/>
              <a:t> </a:t>
            </a:r>
            <a:r>
              <a:rPr lang="cs-CZ" dirty="0" err="1" smtClean="0"/>
              <a:t>Hernán</a:t>
            </a:r>
            <a:r>
              <a:rPr lang="cs-CZ" dirty="0" smtClean="0"/>
              <a:t> </a:t>
            </a:r>
            <a:r>
              <a:rPr lang="cs-CZ" dirty="0" err="1" smtClean="0"/>
              <a:t>Siles</a:t>
            </a:r>
            <a:r>
              <a:rPr lang="cs-CZ" dirty="0" smtClean="0"/>
              <a:t> </a:t>
            </a:r>
            <a:r>
              <a:rPr lang="cs-CZ" dirty="0" err="1" smtClean="0"/>
              <a:t>Zuazo</a:t>
            </a:r>
            <a:r>
              <a:rPr lang="cs-CZ" dirty="0" smtClean="0"/>
              <a:t>, potom </a:t>
            </a:r>
            <a:r>
              <a:rPr lang="cs-CZ" dirty="0" err="1" smtClean="0"/>
              <a:t>sa</a:t>
            </a:r>
            <a:r>
              <a:rPr lang="cs-CZ" dirty="0" smtClean="0"/>
              <a:t> však znovu ujal </a:t>
            </a:r>
            <a:r>
              <a:rPr lang="cs-CZ" dirty="0" err="1" smtClean="0"/>
              <a:t>úradu</a:t>
            </a:r>
            <a:r>
              <a:rPr lang="cs-CZ" dirty="0" smtClean="0"/>
              <a:t> Paz </a:t>
            </a:r>
            <a:r>
              <a:rPr lang="cs-CZ" dirty="0" err="1" smtClean="0"/>
              <a:t>Estenssoro</a:t>
            </a:r>
            <a:r>
              <a:rPr lang="cs-CZ" dirty="0" smtClean="0"/>
              <a:t>, </a:t>
            </a:r>
            <a:r>
              <a:rPr lang="cs-CZ" dirty="0" err="1" smtClean="0"/>
              <a:t>ktorý</a:t>
            </a:r>
            <a:r>
              <a:rPr lang="cs-CZ" dirty="0" smtClean="0"/>
              <a:t> bol </a:t>
            </a:r>
            <a:r>
              <a:rPr lang="cs-CZ" dirty="0" err="1" smtClean="0"/>
              <a:t>zosadený</a:t>
            </a:r>
            <a:r>
              <a:rPr lang="cs-CZ" dirty="0" smtClean="0"/>
              <a:t> vojenským </a:t>
            </a:r>
            <a:r>
              <a:rPr lang="cs-CZ" dirty="0" err="1" smtClean="0"/>
              <a:t>pučom</a:t>
            </a:r>
            <a:r>
              <a:rPr lang="cs-CZ" dirty="0" smtClean="0"/>
              <a:t> 4. </a:t>
            </a:r>
            <a:r>
              <a:rPr lang="cs-CZ" dirty="0" err="1" smtClean="0"/>
              <a:t>novembra</a:t>
            </a:r>
            <a:r>
              <a:rPr lang="cs-CZ" dirty="0" smtClean="0"/>
              <a:t> 1964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smtClean="0"/>
              <a:t>Vojenská junta pod velením generála René </a:t>
            </a:r>
            <a:r>
              <a:rPr lang="cs-CZ" dirty="0" err="1" smtClean="0"/>
              <a:t>Barrientosa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ujala vlády 6. </a:t>
            </a:r>
            <a:r>
              <a:rPr lang="cs-CZ" dirty="0" err="1" smtClean="0"/>
              <a:t>novembra</a:t>
            </a:r>
            <a:r>
              <a:rPr lang="cs-CZ" dirty="0" smtClean="0"/>
              <a:t> 1964, </a:t>
            </a:r>
            <a:r>
              <a:rPr lang="cs-CZ" dirty="0" err="1" smtClean="0"/>
              <a:t>čo</a:t>
            </a:r>
            <a:r>
              <a:rPr lang="cs-CZ" dirty="0" smtClean="0"/>
              <a:t> vyvolalo </a:t>
            </a:r>
            <a:r>
              <a:rPr lang="cs-CZ" dirty="0" err="1" smtClean="0"/>
              <a:t>niekoľko</a:t>
            </a:r>
            <a:r>
              <a:rPr lang="cs-CZ" dirty="0" smtClean="0"/>
              <a:t> </a:t>
            </a:r>
            <a:r>
              <a:rPr lang="cs-CZ" dirty="0" err="1" smtClean="0"/>
              <a:t>vzbúr</a:t>
            </a:r>
            <a:r>
              <a:rPr lang="cs-CZ" dirty="0" smtClean="0"/>
              <a:t> </a:t>
            </a:r>
            <a:r>
              <a:rPr lang="cs-CZ" dirty="0" err="1" smtClean="0"/>
              <a:t>baníkov</a:t>
            </a:r>
            <a:r>
              <a:rPr lang="cs-CZ" dirty="0" smtClean="0"/>
              <a:t>, </a:t>
            </a:r>
            <a:r>
              <a:rPr lang="cs-CZ" dirty="0" err="1" smtClean="0"/>
              <a:t>ktorých</a:t>
            </a:r>
            <a:r>
              <a:rPr lang="cs-CZ" dirty="0" smtClean="0"/>
              <a:t> </a:t>
            </a:r>
            <a:r>
              <a:rPr lang="cs-CZ" dirty="0" err="1" smtClean="0"/>
              <a:t>postavenie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po poklese </a:t>
            </a:r>
            <a:r>
              <a:rPr lang="cs-CZ" dirty="0" err="1" smtClean="0"/>
              <a:t>cien</a:t>
            </a:r>
            <a:r>
              <a:rPr lang="cs-CZ" dirty="0" smtClean="0"/>
              <a:t> cínu na </a:t>
            </a:r>
            <a:r>
              <a:rPr lang="cs-CZ" dirty="0" err="1" smtClean="0"/>
              <a:t>svetových</a:t>
            </a:r>
            <a:r>
              <a:rPr lang="cs-CZ" dirty="0" smtClean="0"/>
              <a:t> </a:t>
            </a:r>
            <a:r>
              <a:rPr lang="cs-CZ" dirty="0" err="1" smtClean="0"/>
              <a:t>trhoch</a:t>
            </a:r>
            <a:r>
              <a:rPr lang="cs-CZ" dirty="0" smtClean="0"/>
              <a:t> zhoršilo. </a:t>
            </a:r>
            <a:endParaRPr lang="cs-CZ" dirty="0" smtClean="0"/>
          </a:p>
          <a:p>
            <a:r>
              <a:rPr lang="cs-CZ" dirty="0" err="1" smtClean="0"/>
              <a:t>Bojov</a:t>
            </a:r>
            <a:r>
              <a:rPr lang="cs-CZ" dirty="0" smtClean="0"/>
              <a:t> </a:t>
            </a:r>
            <a:r>
              <a:rPr lang="cs-CZ" dirty="0" smtClean="0"/>
              <a:t>proti vojenskému režimu </a:t>
            </a:r>
            <a:r>
              <a:rPr lang="cs-CZ" dirty="0" err="1" smtClean="0"/>
              <a:t>sa</a:t>
            </a:r>
            <a:r>
              <a:rPr lang="cs-CZ" dirty="0" smtClean="0"/>
              <a:t> zúčastnil aj </a:t>
            </a:r>
            <a:r>
              <a:rPr lang="cs-CZ" dirty="0" err="1" smtClean="0"/>
              <a:t>Ernesto</a:t>
            </a:r>
            <a:r>
              <a:rPr lang="cs-CZ" dirty="0" smtClean="0"/>
              <a:t> </a:t>
            </a:r>
            <a:r>
              <a:rPr lang="cs-CZ" dirty="0" err="1" smtClean="0"/>
              <a:t>Che</a:t>
            </a:r>
            <a:r>
              <a:rPr lang="cs-CZ" dirty="0" smtClean="0"/>
              <a:t> </a:t>
            </a:r>
            <a:r>
              <a:rPr lang="cs-CZ" dirty="0" err="1" smtClean="0"/>
              <a:t>Guevara</a:t>
            </a:r>
            <a:r>
              <a:rPr lang="cs-CZ" dirty="0" smtClean="0"/>
              <a:t>, </a:t>
            </a:r>
            <a:r>
              <a:rPr lang="cs-CZ" dirty="0" err="1" smtClean="0"/>
              <a:t>ktorý</a:t>
            </a:r>
            <a:r>
              <a:rPr lang="cs-CZ" dirty="0" smtClean="0"/>
              <a:t> bol </a:t>
            </a:r>
            <a:r>
              <a:rPr lang="cs-CZ" dirty="0" err="1" smtClean="0"/>
              <a:t>zastrelený</a:t>
            </a:r>
            <a:r>
              <a:rPr lang="cs-CZ" dirty="0" smtClean="0"/>
              <a:t> 9. </a:t>
            </a:r>
            <a:r>
              <a:rPr lang="cs-CZ" dirty="0" err="1" smtClean="0"/>
              <a:t>októbra</a:t>
            </a:r>
            <a:r>
              <a:rPr lang="cs-CZ" dirty="0" smtClean="0"/>
              <a:t> 1967. </a:t>
            </a:r>
            <a:r>
              <a:rPr lang="cs-CZ" dirty="0" err="1" smtClean="0"/>
              <a:t>Barrientosa</a:t>
            </a:r>
            <a:r>
              <a:rPr lang="cs-CZ" dirty="0" smtClean="0"/>
              <a:t> </a:t>
            </a:r>
            <a:r>
              <a:rPr lang="cs-CZ" dirty="0" err="1" smtClean="0"/>
              <a:t>vystriedal</a:t>
            </a:r>
            <a:r>
              <a:rPr lang="cs-CZ" dirty="0" smtClean="0"/>
              <a:t> v čele junty plukovník Hugo </a:t>
            </a:r>
            <a:r>
              <a:rPr lang="cs-CZ" dirty="0" err="1" smtClean="0"/>
              <a:t>Banzer</a:t>
            </a:r>
            <a:r>
              <a:rPr lang="cs-CZ" dirty="0" smtClean="0"/>
              <a:t> </a:t>
            </a:r>
            <a:r>
              <a:rPr lang="cs-CZ" dirty="0" err="1" smtClean="0"/>
              <a:t>Suárez</a:t>
            </a:r>
            <a:r>
              <a:rPr lang="cs-CZ" dirty="0" smtClean="0"/>
              <a:t>, </a:t>
            </a:r>
            <a:r>
              <a:rPr lang="cs-CZ" dirty="0" err="1" smtClean="0"/>
              <a:t>ktorý</a:t>
            </a:r>
            <a:r>
              <a:rPr lang="cs-CZ" dirty="0" smtClean="0"/>
              <a:t> bol zvrhnutý </a:t>
            </a:r>
            <a:r>
              <a:rPr lang="cs-CZ" dirty="0" err="1" smtClean="0"/>
              <a:t>koncom</a:t>
            </a:r>
            <a:r>
              <a:rPr lang="cs-CZ" dirty="0" smtClean="0"/>
              <a:t> </a:t>
            </a:r>
            <a:r>
              <a:rPr lang="cs-CZ" dirty="0" err="1" smtClean="0"/>
              <a:t>sedemdesiatych</a:t>
            </a:r>
            <a:r>
              <a:rPr lang="cs-CZ" dirty="0" smtClean="0"/>
              <a:t> </a:t>
            </a:r>
            <a:r>
              <a:rPr lang="cs-CZ" dirty="0" err="1" smtClean="0"/>
              <a:t>rokov</a:t>
            </a:r>
            <a:r>
              <a:rPr lang="cs-CZ" dirty="0" smtClean="0"/>
              <a:t>, 29. </a:t>
            </a:r>
            <a:r>
              <a:rPr lang="cs-CZ" dirty="0" err="1" smtClean="0"/>
              <a:t>júna</a:t>
            </a:r>
            <a:r>
              <a:rPr lang="cs-CZ" dirty="0" smtClean="0"/>
              <a:t> 1980 </a:t>
            </a:r>
            <a:r>
              <a:rPr lang="cs-CZ" dirty="0" err="1" smtClean="0"/>
              <a:t>sa</a:t>
            </a:r>
            <a:r>
              <a:rPr lang="cs-CZ" dirty="0" smtClean="0"/>
              <a:t> v </a:t>
            </a:r>
            <a:r>
              <a:rPr lang="cs-CZ" dirty="0" err="1" smtClean="0"/>
              <a:t>krajine</a:t>
            </a:r>
            <a:r>
              <a:rPr lang="cs-CZ" dirty="0" smtClean="0"/>
              <a:t> konali </a:t>
            </a:r>
            <a:r>
              <a:rPr lang="cs-CZ" dirty="0" err="1" smtClean="0"/>
              <a:t>voľby</a:t>
            </a:r>
            <a:r>
              <a:rPr lang="cs-CZ" dirty="0" smtClean="0"/>
              <a:t>, po </a:t>
            </a:r>
            <a:r>
              <a:rPr lang="cs-CZ" dirty="0" err="1" smtClean="0"/>
              <a:t>ktorých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stal </a:t>
            </a:r>
            <a:r>
              <a:rPr lang="cs-CZ" dirty="0" err="1" smtClean="0"/>
              <a:t>prezidentom</a:t>
            </a:r>
            <a:r>
              <a:rPr lang="cs-CZ" dirty="0" smtClean="0"/>
              <a:t> </a:t>
            </a:r>
            <a:r>
              <a:rPr lang="cs-CZ" dirty="0" err="1" smtClean="0"/>
              <a:t>Zuazo</a:t>
            </a:r>
            <a:r>
              <a:rPr lang="cs-CZ" dirty="0" smtClean="0"/>
              <a:t>, </a:t>
            </a:r>
            <a:r>
              <a:rPr lang="cs-CZ" dirty="0" err="1" smtClean="0"/>
              <a:t>ktorý</a:t>
            </a:r>
            <a:r>
              <a:rPr lang="cs-CZ" dirty="0" smtClean="0"/>
              <a:t> musel </a:t>
            </a:r>
            <a:r>
              <a:rPr lang="cs-CZ" dirty="0" err="1" smtClean="0"/>
              <a:t>odvracať</a:t>
            </a:r>
            <a:r>
              <a:rPr lang="cs-CZ" dirty="0" smtClean="0"/>
              <a:t> </a:t>
            </a:r>
            <a:r>
              <a:rPr lang="cs-CZ" dirty="0" err="1" smtClean="0"/>
              <a:t>ešte</a:t>
            </a:r>
            <a:r>
              <a:rPr lang="cs-CZ" dirty="0" smtClean="0"/>
              <a:t> jeden pokus o vojenský puč (1982</a:t>
            </a:r>
            <a:r>
              <a:rPr lang="cs-CZ" dirty="0" smtClean="0"/>
              <a:t>).</a:t>
            </a:r>
          </a:p>
          <a:p>
            <a:r>
              <a:rPr lang="cs-CZ" dirty="0" smtClean="0"/>
              <a:t> </a:t>
            </a:r>
            <a:r>
              <a:rPr lang="cs-CZ" dirty="0" smtClean="0"/>
              <a:t>Prezident </a:t>
            </a:r>
            <a:r>
              <a:rPr lang="cs-CZ" dirty="0" err="1" smtClean="0"/>
              <a:t>Zuazo</a:t>
            </a:r>
            <a:r>
              <a:rPr lang="cs-CZ" dirty="0" smtClean="0"/>
              <a:t> </a:t>
            </a:r>
            <a:r>
              <a:rPr lang="cs-CZ" dirty="0" err="1" smtClean="0"/>
              <a:t>prevzal</a:t>
            </a:r>
            <a:r>
              <a:rPr lang="cs-CZ" dirty="0" smtClean="0"/>
              <a:t> neblahé </a:t>
            </a:r>
            <a:r>
              <a:rPr lang="cs-CZ" dirty="0" err="1" smtClean="0"/>
              <a:t>dedičstvo</a:t>
            </a:r>
            <a:r>
              <a:rPr lang="cs-CZ" dirty="0" smtClean="0"/>
              <a:t>. </a:t>
            </a:r>
            <a:r>
              <a:rPr lang="cs-CZ" dirty="0" err="1" smtClean="0"/>
              <a:t>Zlú</a:t>
            </a:r>
            <a:r>
              <a:rPr lang="cs-CZ" dirty="0" smtClean="0"/>
              <a:t> </a:t>
            </a:r>
            <a:r>
              <a:rPr lang="cs-CZ" dirty="0" err="1" smtClean="0"/>
              <a:t>hospodársku</a:t>
            </a:r>
            <a:r>
              <a:rPr lang="cs-CZ" dirty="0" smtClean="0"/>
              <a:t> </a:t>
            </a:r>
            <a:r>
              <a:rPr lang="cs-CZ" dirty="0" err="1" smtClean="0"/>
              <a:t>situáciu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snažil </a:t>
            </a:r>
            <a:r>
              <a:rPr lang="cs-CZ" dirty="0" err="1" smtClean="0"/>
              <a:t>riešiť</a:t>
            </a:r>
            <a:r>
              <a:rPr lang="cs-CZ" dirty="0" smtClean="0"/>
              <a:t> úspornými </a:t>
            </a:r>
            <a:r>
              <a:rPr lang="cs-CZ" dirty="0" err="1" smtClean="0"/>
              <a:t>opatreniami</a:t>
            </a:r>
            <a:r>
              <a:rPr lang="cs-CZ" dirty="0" smtClean="0"/>
              <a:t>, </a:t>
            </a:r>
            <a:r>
              <a:rPr lang="cs-CZ" dirty="0" err="1" smtClean="0"/>
              <a:t>veľká</a:t>
            </a:r>
            <a:r>
              <a:rPr lang="cs-CZ" dirty="0" smtClean="0"/>
              <a:t> </a:t>
            </a:r>
            <a:r>
              <a:rPr lang="cs-CZ" dirty="0" err="1" smtClean="0"/>
              <a:t>nezamestnanosť</a:t>
            </a:r>
            <a:r>
              <a:rPr lang="cs-CZ" dirty="0" smtClean="0"/>
              <a:t> a </a:t>
            </a:r>
            <a:r>
              <a:rPr lang="cs-CZ" dirty="0" err="1" smtClean="0"/>
              <a:t>nízke</a:t>
            </a:r>
            <a:r>
              <a:rPr lang="cs-CZ" dirty="0" smtClean="0"/>
              <a:t> mzdy však </a:t>
            </a:r>
            <a:r>
              <a:rPr lang="cs-CZ" dirty="0" err="1" smtClean="0"/>
              <a:t>boli</a:t>
            </a:r>
            <a:r>
              <a:rPr lang="cs-CZ" dirty="0" smtClean="0"/>
              <a:t> </a:t>
            </a:r>
            <a:r>
              <a:rPr lang="cs-CZ" dirty="0" err="1" smtClean="0"/>
              <a:t>príčinou</a:t>
            </a:r>
            <a:r>
              <a:rPr lang="cs-CZ" dirty="0" smtClean="0"/>
              <a:t> početných </a:t>
            </a:r>
            <a:r>
              <a:rPr lang="cs-CZ" dirty="0" err="1" smtClean="0"/>
              <a:t>štrajkov</a:t>
            </a:r>
            <a:r>
              <a:rPr lang="cs-CZ" dirty="0" smtClean="0"/>
              <a:t>, organizovaných </a:t>
            </a:r>
            <a:r>
              <a:rPr lang="cs-CZ" dirty="0" err="1" smtClean="0"/>
              <a:t>odbormi</a:t>
            </a:r>
            <a:r>
              <a:rPr lang="cs-CZ" dirty="0" smtClean="0"/>
              <a:t>.</a:t>
            </a:r>
          </a:p>
          <a:p>
            <a:r>
              <a:rPr lang="cs-CZ" dirty="0" smtClean="0"/>
              <a:t>Roku 1985 bol zvolený </a:t>
            </a:r>
            <a:r>
              <a:rPr lang="cs-CZ" dirty="0" err="1" smtClean="0"/>
              <a:t>prezidentom</a:t>
            </a:r>
            <a:r>
              <a:rPr lang="cs-CZ" dirty="0" smtClean="0"/>
              <a:t> </a:t>
            </a:r>
            <a:r>
              <a:rPr lang="cs-CZ" dirty="0" err="1" smtClean="0"/>
              <a:t>konzervatívny</a:t>
            </a:r>
            <a:r>
              <a:rPr lang="cs-CZ" dirty="0" smtClean="0"/>
              <a:t> politik </a:t>
            </a:r>
            <a:r>
              <a:rPr lang="cs-CZ" dirty="0" err="1" smtClean="0"/>
              <a:t>Víctor</a:t>
            </a:r>
            <a:r>
              <a:rPr lang="cs-CZ" dirty="0" smtClean="0"/>
              <a:t> Paz </a:t>
            </a:r>
            <a:r>
              <a:rPr lang="cs-CZ" dirty="0" err="1" smtClean="0"/>
              <a:t>Estenssoro</a:t>
            </a:r>
            <a:r>
              <a:rPr lang="cs-CZ" dirty="0" smtClean="0"/>
              <a:t>: roku 1987 zaznamenala krajina po </a:t>
            </a:r>
            <a:r>
              <a:rPr lang="cs-CZ" dirty="0" err="1" smtClean="0"/>
              <a:t>šiestich</a:t>
            </a:r>
            <a:r>
              <a:rPr lang="cs-CZ" dirty="0" smtClean="0"/>
              <a:t> </a:t>
            </a:r>
            <a:r>
              <a:rPr lang="cs-CZ" dirty="0" err="1" smtClean="0"/>
              <a:t>rokoch</a:t>
            </a:r>
            <a:r>
              <a:rPr lang="cs-CZ" dirty="0" smtClean="0"/>
              <a:t> </a:t>
            </a:r>
            <a:r>
              <a:rPr lang="cs-CZ" dirty="0" err="1" smtClean="0"/>
              <a:t>mierny</a:t>
            </a:r>
            <a:r>
              <a:rPr lang="cs-CZ" dirty="0" smtClean="0"/>
              <a:t> ekonomický rast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smtClean="0"/>
              <a:t>V </a:t>
            </a:r>
            <a:r>
              <a:rPr lang="cs-CZ" dirty="0" err="1" smtClean="0"/>
              <a:t>ďalších</a:t>
            </a:r>
            <a:r>
              <a:rPr lang="cs-CZ" dirty="0" smtClean="0"/>
              <a:t> </a:t>
            </a:r>
            <a:r>
              <a:rPr lang="cs-CZ" dirty="0" err="1" smtClean="0"/>
              <a:t>voľbách</a:t>
            </a:r>
            <a:r>
              <a:rPr lang="cs-CZ" dirty="0" smtClean="0"/>
              <a:t> bol zvolený </a:t>
            </a:r>
            <a:r>
              <a:rPr lang="cs-CZ" dirty="0" err="1" smtClean="0"/>
              <a:t>prezidentom</a:t>
            </a:r>
            <a:r>
              <a:rPr lang="cs-CZ" dirty="0" smtClean="0"/>
              <a:t> </a:t>
            </a:r>
            <a:r>
              <a:rPr lang="cs-CZ" dirty="0" err="1" smtClean="0"/>
              <a:t>Jaime</a:t>
            </a:r>
            <a:r>
              <a:rPr lang="cs-CZ" dirty="0" smtClean="0"/>
              <a:t> Paz </a:t>
            </a:r>
            <a:r>
              <a:rPr lang="cs-CZ" dirty="0" err="1" smtClean="0"/>
              <a:t>Zamora</a:t>
            </a:r>
            <a:r>
              <a:rPr lang="cs-CZ" dirty="0" smtClean="0"/>
              <a:t>, po </a:t>
            </a:r>
            <a:r>
              <a:rPr lang="cs-CZ" dirty="0" err="1" smtClean="0"/>
              <a:t>ňom</a:t>
            </a:r>
            <a:r>
              <a:rPr lang="cs-CZ" dirty="0" smtClean="0"/>
              <a:t> v roku 1993 </a:t>
            </a:r>
            <a:r>
              <a:rPr lang="cs-CZ" dirty="0" err="1" smtClean="0"/>
              <a:t>Gonzalo</a:t>
            </a:r>
            <a:r>
              <a:rPr lang="cs-CZ" dirty="0" smtClean="0"/>
              <a:t> </a:t>
            </a:r>
            <a:r>
              <a:rPr lang="cs-CZ" dirty="0" err="1" smtClean="0"/>
              <a:t>Sánchez</a:t>
            </a:r>
            <a:r>
              <a:rPr lang="cs-CZ" dirty="0" smtClean="0"/>
              <a:t> de </a:t>
            </a:r>
            <a:r>
              <a:rPr lang="cs-CZ" dirty="0" err="1" smtClean="0"/>
              <a:t>Lozada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Gografia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err="1" smtClean="0"/>
              <a:t>Juhozápadnú</a:t>
            </a:r>
            <a:r>
              <a:rPr lang="cs-CZ" dirty="0" smtClean="0"/>
              <a:t> </a:t>
            </a:r>
            <a:r>
              <a:rPr lang="cs-CZ" dirty="0" err="1" smtClean="0"/>
              <a:t>časť</a:t>
            </a:r>
            <a:r>
              <a:rPr lang="cs-CZ" dirty="0" smtClean="0"/>
              <a:t> </a:t>
            </a:r>
            <a:r>
              <a:rPr lang="cs-CZ" dirty="0" err="1" smtClean="0"/>
              <a:t>pokrývajú</a:t>
            </a:r>
            <a:r>
              <a:rPr lang="cs-CZ" dirty="0" smtClean="0"/>
              <a:t> vrcholy </a:t>
            </a:r>
            <a:r>
              <a:rPr lang="cs-CZ" dirty="0" err="1" smtClean="0"/>
              <a:t>Ánd</a:t>
            </a:r>
            <a:r>
              <a:rPr lang="cs-CZ" dirty="0" smtClean="0"/>
              <a:t>, </a:t>
            </a:r>
            <a:r>
              <a:rPr lang="cs-CZ" dirty="0" err="1" smtClean="0"/>
              <a:t>pričom</a:t>
            </a:r>
            <a:r>
              <a:rPr lang="cs-CZ" dirty="0" smtClean="0"/>
              <a:t> </a:t>
            </a:r>
            <a:r>
              <a:rPr lang="cs-CZ" dirty="0" err="1" smtClean="0"/>
              <a:t>centrálne</a:t>
            </a:r>
            <a:r>
              <a:rPr lang="cs-CZ" dirty="0" smtClean="0"/>
              <a:t> </a:t>
            </a:r>
            <a:r>
              <a:rPr lang="cs-CZ" dirty="0" err="1" smtClean="0"/>
              <a:t>územie</a:t>
            </a:r>
            <a:r>
              <a:rPr lang="cs-CZ" dirty="0" smtClean="0"/>
              <a:t> vyplňuje </a:t>
            </a:r>
            <a:r>
              <a:rPr lang="cs-CZ" dirty="0" err="1" smtClean="0"/>
              <a:t>náhorná</a:t>
            </a:r>
            <a:r>
              <a:rPr lang="cs-CZ" dirty="0" smtClean="0"/>
              <a:t> plošina </a:t>
            </a:r>
            <a:r>
              <a:rPr lang="cs-CZ" dirty="0" err="1" smtClean="0"/>
              <a:t>Altiplano</a:t>
            </a:r>
            <a:r>
              <a:rPr lang="cs-CZ" dirty="0" smtClean="0"/>
              <a:t>. </a:t>
            </a:r>
            <a:r>
              <a:rPr lang="cs-CZ" dirty="0" err="1" smtClean="0"/>
              <a:t>Severné</a:t>
            </a:r>
            <a:r>
              <a:rPr lang="cs-CZ" dirty="0" smtClean="0"/>
              <a:t> a </a:t>
            </a:r>
            <a:r>
              <a:rPr lang="cs-CZ" dirty="0" err="1" smtClean="0"/>
              <a:t>východné</a:t>
            </a:r>
            <a:r>
              <a:rPr lang="cs-CZ" dirty="0" smtClean="0"/>
              <a:t> okraje Bolívie </a:t>
            </a:r>
            <a:r>
              <a:rPr lang="cs-CZ" dirty="0" err="1" smtClean="0"/>
              <a:t>spadajú</a:t>
            </a:r>
            <a:r>
              <a:rPr lang="cs-CZ" dirty="0" smtClean="0"/>
              <a:t> do nižších </a:t>
            </a:r>
            <a:r>
              <a:rPr lang="cs-CZ" dirty="0" err="1" smtClean="0"/>
              <a:t>polôh</a:t>
            </a:r>
            <a:r>
              <a:rPr lang="cs-CZ" dirty="0" smtClean="0"/>
              <a:t> </a:t>
            </a:r>
            <a:r>
              <a:rPr lang="cs-CZ" dirty="0" err="1" smtClean="0"/>
              <a:t>dažďových</a:t>
            </a:r>
            <a:r>
              <a:rPr lang="cs-CZ" dirty="0" smtClean="0"/>
              <a:t> </a:t>
            </a:r>
            <a:r>
              <a:rPr lang="cs-CZ" dirty="0" err="1" smtClean="0"/>
              <a:t>pralesov</a:t>
            </a:r>
            <a:r>
              <a:rPr lang="cs-CZ" dirty="0" smtClean="0"/>
              <a:t> v povodí Amazonky (</a:t>
            </a:r>
            <a:r>
              <a:rPr lang="cs-CZ" dirty="0" err="1" smtClean="0"/>
              <a:t>rieka</a:t>
            </a:r>
            <a:r>
              <a:rPr lang="cs-CZ" dirty="0" smtClean="0"/>
              <a:t> </a:t>
            </a:r>
            <a:r>
              <a:rPr lang="cs-CZ" dirty="0" err="1" smtClean="0"/>
              <a:t>Mamoré</a:t>
            </a:r>
            <a:r>
              <a:rPr lang="cs-CZ" dirty="0" smtClean="0"/>
              <a:t>) a oblasti Gran </a:t>
            </a:r>
            <a:r>
              <a:rPr lang="cs-CZ" dirty="0" err="1" smtClean="0"/>
              <a:t>Chaco</a:t>
            </a:r>
            <a:r>
              <a:rPr lang="cs-CZ" dirty="0" smtClean="0"/>
              <a:t> v povodí </a:t>
            </a:r>
            <a:r>
              <a:rPr lang="cs-CZ" dirty="0" err="1" smtClean="0"/>
              <a:t>rieky</a:t>
            </a:r>
            <a:r>
              <a:rPr lang="cs-CZ" dirty="0" smtClean="0"/>
              <a:t> </a:t>
            </a:r>
            <a:r>
              <a:rPr lang="cs-CZ" dirty="0" err="1" smtClean="0"/>
              <a:t>Paraná</a:t>
            </a:r>
            <a:r>
              <a:rPr lang="cs-CZ" dirty="0" smtClean="0"/>
              <a:t> (</a:t>
            </a:r>
            <a:r>
              <a:rPr lang="cs-CZ" dirty="0" err="1" smtClean="0"/>
              <a:t>Paraguaj</a:t>
            </a:r>
            <a:r>
              <a:rPr lang="cs-CZ" dirty="0" smtClean="0"/>
              <a:t>). </a:t>
            </a:r>
          </a:p>
          <a:p>
            <a:r>
              <a:rPr lang="cs-CZ" dirty="0" err="1" smtClean="0"/>
              <a:t>Najvyšším</a:t>
            </a:r>
            <a:r>
              <a:rPr lang="cs-CZ" dirty="0" smtClean="0"/>
              <a:t> </a:t>
            </a:r>
            <a:r>
              <a:rPr lang="cs-CZ" dirty="0" err="1" smtClean="0"/>
              <a:t>vrcholom</a:t>
            </a:r>
            <a:r>
              <a:rPr lang="cs-CZ" dirty="0" smtClean="0"/>
              <a:t> Bolívie je vulkán Nevado </a:t>
            </a:r>
            <a:r>
              <a:rPr lang="cs-CZ" dirty="0" err="1" smtClean="0"/>
              <a:t>Sajama</a:t>
            </a:r>
            <a:r>
              <a:rPr lang="cs-CZ" dirty="0" smtClean="0"/>
              <a:t> s výškou 6 542 m, </a:t>
            </a:r>
            <a:r>
              <a:rPr lang="cs-CZ" dirty="0" err="1" smtClean="0"/>
              <a:t>ktorý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</a:t>
            </a:r>
            <a:r>
              <a:rPr lang="cs-CZ" dirty="0" err="1" smtClean="0"/>
              <a:t>nachádza</a:t>
            </a:r>
            <a:r>
              <a:rPr lang="cs-CZ" dirty="0" smtClean="0"/>
              <a:t> v departmente </a:t>
            </a:r>
            <a:r>
              <a:rPr lang="cs-CZ" dirty="0" err="1" smtClean="0"/>
              <a:t>Oruru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Severozápadnú</a:t>
            </a:r>
            <a:r>
              <a:rPr lang="cs-CZ" dirty="0" smtClean="0"/>
              <a:t> </a:t>
            </a:r>
            <a:r>
              <a:rPr lang="cs-CZ" dirty="0" err="1" smtClean="0"/>
              <a:t>hranicu</a:t>
            </a:r>
            <a:r>
              <a:rPr lang="cs-CZ" dirty="0" smtClean="0"/>
              <a:t> </a:t>
            </a:r>
            <a:r>
              <a:rPr lang="cs-CZ" dirty="0" err="1" smtClean="0"/>
              <a:t>zeme</a:t>
            </a:r>
            <a:r>
              <a:rPr lang="cs-CZ" dirty="0" smtClean="0"/>
              <a:t> </a:t>
            </a:r>
            <a:r>
              <a:rPr lang="cs-CZ" dirty="0" err="1" smtClean="0"/>
              <a:t>tvorí</a:t>
            </a:r>
            <a:r>
              <a:rPr lang="cs-CZ" dirty="0" smtClean="0"/>
              <a:t> z </a:t>
            </a:r>
            <a:r>
              <a:rPr lang="cs-CZ" dirty="0" err="1" smtClean="0"/>
              <a:t>malej</a:t>
            </a:r>
            <a:r>
              <a:rPr lang="cs-CZ" dirty="0" smtClean="0"/>
              <a:t> časti </a:t>
            </a:r>
            <a:r>
              <a:rPr lang="cs-CZ" dirty="0" err="1" smtClean="0"/>
              <a:t>jazero</a:t>
            </a:r>
            <a:r>
              <a:rPr lang="cs-CZ" dirty="0" smtClean="0"/>
              <a:t> </a:t>
            </a:r>
            <a:r>
              <a:rPr lang="cs-CZ" dirty="0" err="1" smtClean="0"/>
              <a:t>Titicaca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err="1" smtClean="0"/>
              <a:t>Najväčšími</a:t>
            </a:r>
            <a:r>
              <a:rPr lang="cs-CZ" dirty="0" smtClean="0"/>
              <a:t> </a:t>
            </a:r>
            <a:r>
              <a:rPr lang="cs-CZ" dirty="0" err="1" smtClean="0"/>
              <a:t>mestami</a:t>
            </a:r>
            <a:r>
              <a:rPr lang="cs-CZ" dirty="0" smtClean="0"/>
              <a:t> </a:t>
            </a:r>
            <a:r>
              <a:rPr lang="cs-CZ" dirty="0" err="1" smtClean="0"/>
              <a:t>sú</a:t>
            </a:r>
            <a:r>
              <a:rPr lang="cs-CZ" dirty="0" smtClean="0"/>
              <a:t> La Paz, El </a:t>
            </a:r>
            <a:r>
              <a:rPr lang="cs-CZ" dirty="0" err="1" smtClean="0"/>
              <a:t>Alto</a:t>
            </a:r>
            <a:r>
              <a:rPr lang="cs-CZ" dirty="0" smtClean="0"/>
              <a:t>, </a:t>
            </a:r>
            <a:r>
              <a:rPr lang="cs-CZ" dirty="0" err="1" smtClean="0"/>
              <a:t>Santa</a:t>
            </a:r>
            <a:r>
              <a:rPr lang="cs-CZ" dirty="0" smtClean="0"/>
              <a:t> </a:t>
            </a:r>
            <a:r>
              <a:rPr lang="cs-CZ" dirty="0" err="1" smtClean="0"/>
              <a:t>Cruz</a:t>
            </a:r>
            <a:r>
              <a:rPr lang="cs-CZ" dirty="0" smtClean="0"/>
              <a:t> de la Sierra a </a:t>
            </a:r>
            <a:r>
              <a:rPr lang="cs-CZ" dirty="0" err="1" smtClean="0"/>
              <a:t>Cochabamba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Hlavné</a:t>
            </a:r>
            <a:r>
              <a:rPr lang="cs-CZ" dirty="0" smtClean="0"/>
              <a:t> </a:t>
            </a:r>
            <a:r>
              <a:rPr lang="cs-CZ" dirty="0" err="1" smtClean="0"/>
              <a:t>mestá</a:t>
            </a:r>
            <a:r>
              <a:rPr lang="cs-CZ" dirty="0" smtClean="0"/>
              <a:t> Sucre a La Paz </a:t>
            </a:r>
            <a:r>
              <a:rPr lang="cs-CZ" dirty="0" err="1" smtClean="0"/>
              <a:t>patria</a:t>
            </a:r>
            <a:r>
              <a:rPr lang="cs-CZ" dirty="0" smtClean="0"/>
              <a:t> </a:t>
            </a:r>
            <a:r>
              <a:rPr lang="cs-CZ" dirty="0" err="1" smtClean="0"/>
              <a:t>medzi</a:t>
            </a:r>
            <a:r>
              <a:rPr lang="cs-CZ" dirty="0" smtClean="0"/>
              <a:t> </a:t>
            </a:r>
            <a:r>
              <a:rPr lang="cs-CZ" dirty="0" err="1" smtClean="0"/>
              <a:t>najvyššie</a:t>
            </a:r>
            <a:r>
              <a:rPr lang="cs-CZ" dirty="0" smtClean="0"/>
              <a:t> položené </a:t>
            </a:r>
            <a:r>
              <a:rPr lang="cs-CZ" dirty="0" err="1" smtClean="0"/>
              <a:t>hlavné</a:t>
            </a:r>
            <a:r>
              <a:rPr lang="cs-CZ" dirty="0" smtClean="0"/>
              <a:t> </a:t>
            </a:r>
            <a:r>
              <a:rPr lang="cs-CZ" dirty="0" err="1" smtClean="0"/>
              <a:t>mestá</a:t>
            </a:r>
            <a:r>
              <a:rPr lang="cs-CZ" dirty="0" smtClean="0"/>
              <a:t> </a:t>
            </a:r>
            <a:r>
              <a:rPr lang="cs-CZ" dirty="0" err="1" smtClean="0"/>
              <a:t>sveta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Administratíva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Bolívia</a:t>
            </a:r>
            <a:r>
              <a:rPr lang="cs-CZ" dirty="0" smtClean="0"/>
              <a:t> </a:t>
            </a:r>
            <a:r>
              <a:rPr lang="cs-CZ" dirty="0" err="1" smtClean="0"/>
              <a:t>sa</a:t>
            </a:r>
            <a:r>
              <a:rPr lang="cs-CZ" dirty="0" smtClean="0"/>
              <a:t> člení na 9 </a:t>
            </a:r>
            <a:r>
              <a:rPr lang="cs-CZ" dirty="0" err="1" smtClean="0"/>
              <a:t>departmentov</a:t>
            </a:r>
            <a:r>
              <a:rPr lang="cs-CZ" dirty="0" smtClean="0"/>
              <a:t>/</a:t>
            </a:r>
            <a:r>
              <a:rPr lang="cs-CZ" dirty="0" err="1" smtClean="0"/>
              <a:t>departamentos</a:t>
            </a:r>
            <a:endParaRPr lang="cs-CZ" dirty="0"/>
          </a:p>
        </p:txBody>
      </p:sp>
      <p:pic>
        <p:nvPicPr>
          <p:cNvPr id="4" name="Obrázek 3" descr="220px-Bolivia_departments_na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9488" y="3429000"/>
            <a:ext cx="2730967" cy="309095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Hospodárstvo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 smtClean="0"/>
              <a:t>Bolívia</a:t>
            </a:r>
            <a:r>
              <a:rPr lang="cs-CZ" dirty="0" smtClean="0"/>
              <a:t> disponuje </a:t>
            </a:r>
            <a:r>
              <a:rPr lang="cs-CZ" dirty="0" err="1" smtClean="0"/>
              <a:t>nesmiernym</a:t>
            </a:r>
            <a:r>
              <a:rPr lang="cs-CZ" dirty="0" smtClean="0"/>
              <a:t> </a:t>
            </a:r>
            <a:r>
              <a:rPr lang="cs-CZ" dirty="0" err="1" smtClean="0"/>
              <a:t>nerastným</a:t>
            </a:r>
            <a:r>
              <a:rPr lang="cs-CZ" dirty="0" smtClean="0"/>
              <a:t> </a:t>
            </a:r>
            <a:r>
              <a:rPr lang="cs-CZ" dirty="0" err="1" smtClean="0"/>
              <a:t>bohatstvom</a:t>
            </a:r>
            <a:r>
              <a:rPr lang="cs-CZ" dirty="0" smtClean="0"/>
              <a:t> </a:t>
            </a:r>
            <a:r>
              <a:rPr lang="cs-CZ" dirty="0" err="1" smtClean="0"/>
              <a:t>vrátane</a:t>
            </a:r>
            <a:r>
              <a:rPr lang="cs-CZ" dirty="0" smtClean="0"/>
              <a:t> </a:t>
            </a:r>
            <a:r>
              <a:rPr lang="cs-CZ" dirty="0" err="1" smtClean="0"/>
              <a:t>rozsiahlych</a:t>
            </a:r>
            <a:r>
              <a:rPr lang="cs-CZ" dirty="0" smtClean="0"/>
              <a:t> </a:t>
            </a:r>
            <a:r>
              <a:rPr lang="cs-CZ" dirty="0" err="1" smtClean="0"/>
              <a:t>ložísk</a:t>
            </a:r>
            <a:r>
              <a:rPr lang="cs-CZ" dirty="0" smtClean="0"/>
              <a:t> </a:t>
            </a:r>
            <a:r>
              <a:rPr lang="cs-CZ" dirty="0" err="1" smtClean="0"/>
              <a:t>rúd</a:t>
            </a:r>
            <a:r>
              <a:rPr lang="cs-CZ" dirty="0" smtClean="0"/>
              <a:t> </a:t>
            </a:r>
            <a:r>
              <a:rPr lang="cs-CZ" dirty="0" err="1" smtClean="0"/>
              <a:t>striebra</a:t>
            </a:r>
            <a:r>
              <a:rPr lang="cs-CZ" dirty="0" smtClean="0"/>
              <a:t>. </a:t>
            </a:r>
            <a:endParaRPr lang="cs-CZ" dirty="0" smtClean="0"/>
          </a:p>
          <a:p>
            <a:r>
              <a:rPr lang="cs-CZ" dirty="0" err="1" smtClean="0"/>
              <a:t>Práve</a:t>
            </a:r>
            <a:r>
              <a:rPr lang="cs-CZ" dirty="0" smtClean="0"/>
              <a:t> </a:t>
            </a:r>
            <a:r>
              <a:rPr lang="cs-CZ" dirty="0" err="1" smtClean="0"/>
              <a:t>tie</a:t>
            </a:r>
            <a:r>
              <a:rPr lang="cs-CZ" dirty="0" smtClean="0"/>
              <a:t> sem </a:t>
            </a:r>
            <a:r>
              <a:rPr lang="cs-CZ" dirty="0" err="1" smtClean="0"/>
              <a:t>privábili</a:t>
            </a:r>
            <a:r>
              <a:rPr lang="cs-CZ" dirty="0" smtClean="0"/>
              <a:t> </a:t>
            </a:r>
            <a:r>
              <a:rPr lang="cs-CZ" dirty="0" err="1" smtClean="0"/>
              <a:t>Španielov</a:t>
            </a:r>
            <a:r>
              <a:rPr lang="cs-CZ" dirty="0" smtClean="0"/>
              <a:t>, </a:t>
            </a:r>
            <a:r>
              <a:rPr lang="cs-CZ" dirty="0" err="1" smtClean="0"/>
              <a:t>ktorí</a:t>
            </a:r>
            <a:r>
              <a:rPr lang="cs-CZ" dirty="0" smtClean="0"/>
              <a:t> zemi vládli od 16. </a:t>
            </a:r>
            <a:r>
              <a:rPr lang="cs-CZ" dirty="0" err="1" smtClean="0"/>
              <a:t>storočia</a:t>
            </a:r>
            <a:r>
              <a:rPr lang="cs-CZ" dirty="0" smtClean="0"/>
              <a:t> až do chvíle, </a:t>
            </a:r>
            <a:r>
              <a:rPr lang="cs-CZ" dirty="0" err="1" smtClean="0"/>
              <a:t>kedy</a:t>
            </a:r>
            <a:r>
              <a:rPr lang="cs-CZ" dirty="0" smtClean="0"/>
              <a:t> povstala </a:t>
            </a:r>
            <a:r>
              <a:rPr lang="cs-CZ" dirty="0" err="1" smtClean="0"/>
              <a:t>so</a:t>
            </a:r>
            <a:r>
              <a:rPr lang="cs-CZ" dirty="0" smtClean="0"/>
              <a:t> </a:t>
            </a:r>
            <a:r>
              <a:rPr lang="cs-CZ" dirty="0" err="1" smtClean="0"/>
              <a:t>zbraňou</a:t>
            </a:r>
            <a:r>
              <a:rPr lang="cs-CZ" dirty="0" smtClean="0"/>
              <a:t> v </a:t>
            </a:r>
            <a:r>
              <a:rPr lang="cs-CZ" dirty="0" err="1" smtClean="0"/>
              <a:t>ruke</a:t>
            </a:r>
            <a:r>
              <a:rPr lang="cs-CZ" dirty="0" smtClean="0"/>
              <a:t> a v roku 1825 získala </a:t>
            </a:r>
            <a:r>
              <a:rPr lang="cs-CZ" dirty="0" err="1" smtClean="0"/>
              <a:t>nezávislosť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Bolívia</a:t>
            </a:r>
            <a:r>
              <a:rPr lang="cs-CZ" dirty="0" smtClean="0"/>
              <a:t> je jeden z </a:t>
            </a:r>
            <a:r>
              <a:rPr lang="cs-CZ" dirty="0" err="1" smtClean="0"/>
              <a:t>najchudobnejších</a:t>
            </a:r>
            <a:r>
              <a:rPr lang="cs-CZ" dirty="0" smtClean="0"/>
              <a:t> </a:t>
            </a:r>
            <a:r>
              <a:rPr lang="cs-CZ" dirty="0" err="1" smtClean="0"/>
              <a:t>štátov</a:t>
            </a:r>
            <a:r>
              <a:rPr lang="cs-CZ" dirty="0" smtClean="0"/>
              <a:t> </a:t>
            </a:r>
            <a:r>
              <a:rPr lang="cs-CZ" dirty="0" err="1" smtClean="0"/>
              <a:t>Latinskej</a:t>
            </a:r>
            <a:r>
              <a:rPr lang="cs-CZ" dirty="0" smtClean="0"/>
              <a:t> Ameriky. </a:t>
            </a:r>
            <a:endParaRPr lang="cs-CZ" dirty="0" smtClean="0"/>
          </a:p>
          <a:p>
            <a:r>
              <a:rPr lang="cs-CZ" dirty="0" smtClean="0"/>
              <a:t>Vinou </a:t>
            </a:r>
            <a:r>
              <a:rPr lang="cs-CZ" dirty="0" err="1" smtClean="0"/>
              <a:t>politickej</a:t>
            </a:r>
            <a:r>
              <a:rPr lang="cs-CZ" dirty="0" smtClean="0"/>
              <a:t> nestability </a:t>
            </a:r>
            <a:r>
              <a:rPr lang="cs-CZ" dirty="0" err="1" smtClean="0"/>
              <a:t>štátu</a:t>
            </a:r>
            <a:r>
              <a:rPr lang="cs-CZ" dirty="0" smtClean="0"/>
              <a:t> však </a:t>
            </a:r>
            <a:r>
              <a:rPr lang="cs-CZ" dirty="0" err="1" smtClean="0"/>
              <a:t>väčšina</a:t>
            </a:r>
            <a:r>
              <a:rPr lang="cs-CZ" dirty="0" smtClean="0"/>
              <a:t> jej </a:t>
            </a:r>
            <a:r>
              <a:rPr lang="cs-CZ" dirty="0" err="1" smtClean="0"/>
              <a:t>obyvateľov</a:t>
            </a:r>
            <a:r>
              <a:rPr lang="cs-CZ" dirty="0" smtClean="0"/>
              <a:t>, a </a:t>
            </a:r>
            <a:r>
              <a:rPr lang="cs-CZ" dirty="0" err="1" smtClean="0"/>
              <a:t>hlavne</a:t>
            </a:r>
            <a:r>
              <a:rPr lang="cs-CZ" dirty="0" smtClean="0"/>
              <a:t> </a:t>
            </a:r>
            <a:r>
              <a:rPr lang="cs-CZ" dirty="0" err="1" smtClean="0"/>
              <a:t>Indiánov</a:t>
            </a:r>
            <a:r>
              <a:rPr lang="cs-CZ" dirty="0" smtClean="0"/>
              <a:t>, dodnes žije v </a:t>
            </a:r>
            <a:r>
              <a:rPr lang="cs-CZ" dirty="0" err="1" smtClean="0"/>
              <a:t>značnej</a:t>
            </a:r>
            <a:r>
              <a:rPr lang="cs-CZ" dirty="0" smtClean="0"/>
              <a:t> </a:t>
            </a:r>
            <a:r>
              <a:rPr lang="cs-CZ" dirty="0" err="1" smtClean="0"/>
              <a:t>chudobe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 err="1" smtClean="0"/>
              <a:t>Bolívia</a:t>
            </a:r>
            <a:r>
              <a:rPr lang="cs-CZ" dirty="0" smtClean="0"/>
              <a:t> </a:t>
            </a:r>
            <a:r>
              <a:rPr lang="cs-CZ" dirty="0" err="1" smtClean="0"/>
              <a:t>vyváža</a:t>
            </a:r>
            <a:r>
              <a:rPr lang="cs-CZ" dirty="0" smtClean="0"/>
              <a:t> </a:t>
            </a:r>
            <a:r>
              <a:rPr lang="cs-CZ" dirty="0" err="1" smtClean="0"/>
              <a:t>hlavne</a:t>
            </a:r>
            <a:r>
              <a:rPr lang="cs-CZ" dirty="0" smtClean="0"/>
              <a:t> </a:t>
            </a:r>
            <a:r>
              <a:rPr lang="cs-CZ" dirty="0" err="1" smtClean="0"/>
              <a:t>nerasty</a:t>
            </a:r>
            <a:r>
              <a:rPr lang="cs-CZ" dirty="0" smtClean="0"/>
              <a:t> </a:t>
            </a:r>
            <a:r>
              <a:rPr lang="cs-CZ" dirty="0" err="1" smtClean="0"/>
              <a:t>vrátane</a:t>
            </a:r>
            <a:r>
              <a:rPr lang="cs-CZ" dirty="0" smtClean="0"/>
              <a:t> cínu. </a:t>
            </a:r>
            <a:endParaRPr lang="cs-CZ" dirty="0" smtClean="0"/>
          </a:p>
          <a:p>
            <a:r>
              <a:rPr lang="cs-CZ" dirty="0" smtClean="0"/>
              <a:t>Je </a:t>
            </a:r>
            <a:r>
              <a:rPr lang="cs-CZ" dirty="0" err="1" smtClean="0"/>
              <a:t>strediskom</a:t>
            </a:r>
            <a:r>
              <a:rPr lang="cs-CZ" dirty="0" smtClean="0"/>
              <a:t> </a:t>
            </a:r>
            <a:r>
              <a:rPr lang="cs-CZ" dirty="0" err="1" smtClean="0"/>
              <a:t>rozsiahleho</a:t>
            </a:r>
            <a:r>
              <a:rPr lang="cs-CZ" dirty="0" smtClean="0"/>
              <a:t> </a:t>
            </a:r>
            <a:r>
              <a:rPr lang="cs-CZ" dirty="0" err="1" smtClean="0"/>
              <a:t>ilegálneho</a:t>
            </a:r>
            <a:r>
              <a:rPr lang="cs-CZ" dirty="0" smtClean="0"/>
              <a:t> obchodu s </a:t>
            </a:r>
            <a:r>
              <a:rPr lang="cs-CZ" dirty="0" err="1" smtClean="0"/>
              <a:t>kokaínom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je všetko...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</TotalTime>
  <Words>897</Words>
  <PresentationFormat>Předvádění na obrazovce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Talent</vt:lpstr>
      <vt:lpstr>Bolívia</vt:lpstr>
      <vt:lpstr>Údaje </vt:lpstr>
      <vt:lpstr>Dejiny</vt:lpstr>
      <vt:lpstr>Snímek 4</vt:lpstr>
      <vt:lpstr>Snímek 5</vt:lpstr>
      <vt:lpstr>Gografia</vt:lpstr>
      <vt:lpstr>Administratíva</vt:lpstr>
      <vt:lpstr>Hospodárstvo</vt:lpstr>
      <vt:lpstr>To je všetko...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Bolívia</dc:title>
  <cp:lastModifiedBy>PCMarta</cp:lastModifiedBy>
  <cp:revision>4</cp:revision>
  <dcterms:modified xsi:type="dcterms:W3CDTF">2012-10-27T08:47:33Z</dcterms:modified>
</cp:coreProperties>
</file>