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Benin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</a:t>
            </a:r>
            <a:r>
              <a:rPr lang="sk-SK" dirty="0" err="1" smtClean="0">
                <a:latin typeface="Constantia"/>
              </a:rPr>
              <a:t>ďoran</a:t>
            </a:r>
            <a:endParaRPr lang="sk-SK" dirty="0"/>
          </a:p>
        </p:txBody>
      </p:sp>
      <p:pic>
        <p:nvPicPr>
          <p:cNvPr id="4" name="Obrázok 3" descr="220px-Benin_m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0" y="2343150"/>
            <a:ext cx="2095500" cy="4514850"/>
          </a:xfrm>
          <a:prstGeom prst="rect">
            <a:avLst/>
          </a:prstGeom>
        </p:spPr>
      </p:pic>
      <p:pic>
        <p:nvPicPr>
          <p:cNvPr id="5" name="Obrázok 4" descr="125px-Flag_of_Benin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557530" cy="2362200"/>
          </a:xfrm>
          <a:prstGeom prst="rect">
            <a:avLst/>
          </a:prstGeom>
        </p:spPr>
      </p:pic>
      <p:pic>
        <p:nvPicPr>
          <p:cNvPr id="6" name="Obrázok 5" descr="Coat_of_arms_of_Beni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1524000"/>
            <a:ext cx="2944091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 112 622 km²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 6 769 914</a:t>
            </a:r>
            <a:endParaRPr lang="sk-SK" dirty="0" smtClean="0"/>
          </a:p>
          <a:p>
            <a:r>
              <a:rPr lang="sk-SK" dirty="0" err="1" smtClean="0"/>
              <a:t>Hl.Mesto:Porto</a:t>
            </a:r>
            <a:r>
              <a:rPr lang="sk-SK" dirty="0" smtClean="0"/>
              <a:t> Novo</a:t>
            </a:r>
          </a:p>
          <a:p>
            <a:r>
              <a:rPr lang="sk-SK" dirty="0" smtClean="0"/>
              <a:t>Mena:</a:t>
            </a:r>
            <a:r>
              <a:rPr lang="sk-SK" dirty="0" smtClean="0"/>
              <a:t> frank </a:t>
            </a:r>
            <a:r>
              <a:rPr lang="sk-SK" dirty="0" smtClean="0"/>
              <a:t>BCEAO/CFA(XOF</a:t>
            </a:r>
            <a:r>
              <a:rPr lang="sk-SK" dirty="0" smtClean="0"/>
              <a:t>)</a:t>
            </a:r>
            <a:endParaRPr lang="sk-SK" dirty="0" smtClean="0"/>
          </a:p>
          <a:p>
            <a:r>
              <a:rPr lang="sk-SK" dirty="0" err="1" smtClean="0"/>
              <a:t>Jazyky:francúzština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štátu:republika</a:t>
            </a:r>
            <a:endParaRPr lang="sk-SK" dirty="0" smtClean="0"/>
          </a:p>
          <a:p>
            <a:r>
              <a:rPr lang="sk-SK" dirty="0" smtClean="0"/>
              <a:t>Hlava štátu:</a:t>
            </a:r>
            <a:r>
              <a:rPr lang="sk-SK" dirty="0" smtClean="0"/>
              <a:t> </a:t>
            </a:r>
            <a:r>
              <a:rPr lang="sk-SK" dirty="0" err="1" smtClean="0"/>
              <a:t>Yayi</a:t>
            </a:r>
            <a:r>
              <a:rPr lang="sk-SK" dirty="0" smtClean="0"/>
              <a:t> </a:t>
            </a:r>
            <a:r>
              <a:rPr lang="sk-SK" dirty="0" err="1" smtClean="0"/>
              <a:t>Boni</a:t>
            </a:r>
            <a:endParaRPr lang="sk-SK" dirty="0" smtClean="0"/>
          </a:p>
        </p:txBody>
      </p:sp>
      <p:pic>
        <p:nvPicPr>
          <p:cNvPr id="6" name="Obrázok 5" descr="220px-BCEAOFran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207" y="2667000"/>
            <a:ext cx="2095793" cy="1152686"/>
          </a:xfrm>
          <a:prstGeom prst="rect">
            <a:avLst/>
          </a:prstGeom>
        </p:spPr>
      </p:pic>
      <p:pic>
        <p:nvPicPr>
          <p:cNvPr id="7" name="Obrázok 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0"/>
            <a:ext cx="2619375" cy="1743075"/>
          </a:xfrm>
          <a:prstGeom prst="rect">
            <a:avLst/>
          </a:prstGeom>
        </p:spPr>
      </p:pic>
      <p:pic>
        <p:nvPicPr>
          <p:cNvPr id="8" name="Obrázok 7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4953000"/>
            <a:ext cx="1905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Bývalá francúzska kolónia </a:t>
            </a:r>
            <a:r>
              <a:rPr lang="sk-SK" dirty="0" err="1" smtClean="0"/>
              <a:t>Dahome</a:t>
            </a:r>
            <a:r>
              <a:rPr lang="sk-SK" dirty="0" smtClean="0"/>
              <a:t> zmenila 1. decembra 1975 názov na Beninskú ľudovú republiku.</a:t>
            </a:r>
          </a:p>
          <a:p>
            <a:r>
              <a:rPr lang="sk-SK" dirty="0" smtClean="0"/>
              <a:t>Bezprostredným predchodcom dnešného Beninu, ležiaceho medzi Togom a Nigériou na západoafrickom pobreží, bolo kráľovstvo </a:t>
            </a:r>
            <a:r>
              <a:rPr lang="sk-SK" dirty="0" err="1" smtClean="0"/>
              <a:t>Dahome</a:t>
            </a:r>
            <a:r>
              <a:rPr lang="sk-SK" dirty="0" smtClean="0"/>
              <a:t>, založené roku 1625, ktoré dosiahlo najväčšieho rozmachu za kráľa </a:t>
            </a:r>
            <a:r>
              <a:rPr lang="sk-SK" dirty="0" err="1" smtClean="0"/>
              <a:t>Gheza</a:t>
            </a:r>
            <a:r>
              <a:rPr lang="sk-SK" dirty="0" smtClean="0"/>
              <a:t> (1858). </a:t>
            </a:r>
            <a:endParaRPr lang="sk-SK" dirty="0" smtClean="0"/>
          </a:p>
          <a:p>
            <a:r>
              <a:rPr lang="sk-SK" dirty="0" smtClean="0"/>
              <a:t>Aj </a:t>
            </a:r>
            <a:r>
              <a:rPr lang="sk-SK" dirty="0" smtClean="0"/>
              <a:t>keď v ďalších storočiach ovládli pobrežie Európania, vo vnútrozemí vládli aj naďalej králi domorodých </a:t>
            </a:r>
            <a:r>
              <a:rPr lang="sk-SK" dirty="0" smtClean="0"/>
              <a:t>kmeňov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Až </a:t>
            </a:r>
            <a:r>
              <a:rPr lang="sk-SK" dirty="0" smtClean="0"/>
              <a:t>roku 1894 obsadili celú krajinu Francúzi, ktorí tu založili kolóniu.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1958 získalo </a:t>
            </a:r>
            <a:r>
              <a:rPr lang="sk-SK" dirty="0" err="1" smtClean="0"/>
              <a:t>Dahome</a:t>
            </a:r>
            <a:r>
              <a:rPr lang="sk-SK" dirty="0" smtClean="0"/>
              <a:t> štatút autonómnej republiky a 1. augusta 1960 potom úplnú nezávislosť. </a:t>
            </a:r>
            <a:endParaRPr lang="sk-SK" dirty="0" smtClean="0"/>
          </a:p>
          <a:p>
            <a:r>
              <a:rPr lang="sk-SK" dirty="0" smtClean="0"/>
              <a:t>Politická </a:t>
            </a:r>
            <a:r>
              <a:rPr lang="sk-SK" dirty="0" smtClean="0"/>
              <a:t>situácia v krajine však zostala aj naďalej nestabilná.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niekoľkých štátnych prevratoch a vojenských pučoch prevzal 26. októbra 1972 moc v krajine zástupca veliteľa štábu beninskej armády </a:t>
            </a:r>
            <a:r>
              <a:rPr lang="sk-SK" dirty="0" err="1" smtClean="0"/>
              <a:t>Ahmed</a:t>
            </a:r>
            <a:r>
              <a:rPr lang="sk-SK" dirty="0" smtClean="0"/>
              <a:t> </a:t>
            </a:r>
            <a:r>
              <a:rPr lang="sk-SK" dirty="0" err="1" smtClean="0"/>
              <a:t>Kérékou</a:t>
            </a:r>
            <a:r>
              <a:rPr lang="sk-SK" dirty="0" smtClean="0"/>
              <a:t>, ktorý od tej doby zastával úrad prezidenta republiky, predsedu vlády a ministra obrany. </a:t>
            </a:r>
            <a:endParaRPr lang="sk-SK" dirty="0" smtClean="0"/>
          </a:p>
          <a:p>
            <a:r>
              <a:rPr lang="sk-SK" dirty="0" smtClean="0"/>
              <a:t>Benin </a:t>
            </a:r>
            <a:r>
              <a:rPr lang="sk-SK" dirty="0" smtClean="0"/>
              <a:t>sa snažil o úzku spoluprácu so socialistickými krajinami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Po niekoľkých zmenách ústavy bolo v novembri 1979 zvolané revolučné národné zhromaždenie, ktoré je volené na základe jednotnej kandidátky, vypracovanej štátnou stranou </a:t>
            </a:r>
            <a:r>
              <a:rPr lang="sk-SK" i="1" dirty="0" err="1" smtClean="0"/>
              <a:t>Parti</a:t>
            </a:r>
            <a:r>
              <a:rPr lang="sk-SK" i="1" dirty="0" smtClean="0"/>
              <a:t> de la </a:t>
            </a:r>
            <a:r>
              <a:rPr lang="sk-SK" i="1" dirty="0" err="1" smtClean="0"/>
              <a:t>Révolution</a:t>
            </a:r>
            <a:r>
              <a:rPr lang="sk-SK" i="1" dirty="0" smtClean="0"/>
              <a:t> </a:t>
            </a:r>
            <a:r>
              <a:rPr lang="sk-SK" i="1" dirty="0" err="1" smtClean="0"/>
              <a:t>Populaire</a:t>
            </a:r>
            <a:r>
              <a:rPr lang="sk-SK" i="1" dirty="0" smtClean="0"/>
              <a:t> </a:t>
            </a:r>
            <a:r>
              <a:rPr lang="sk-SK" i="1" dirty="0" err="1" smtClean="0"/>
              <a:t>du</a:t>
            </a:r>
            <a:r>
              <a:rPr lang="sk-SK" i="1" dirty="0" smtClean="0"/>
              <a:t> </a:t>
            </a:r>
            <a:r>
              <a:rPr lang="sk-SK" i="1" dirty="0" err="1" smtClean="0"/>
              <a:t>Bénin</a:t>
            </a:r>
            <a:r>
              <a:rPr lang="sk-SK" dirty="0" smtClean="0"/>
              <a:t> (Beninská strana ľudovej revolúcie</a:t>
            </a:r>
            <a:r>
              <a:rPr lang="sk-SK" dirty="0" smtClean="0"/>
              <a:t>).</a:t>
            </a:r>
            <a:endParaRPr lang="sk-S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Hospodárska </a:t>
            </a:r>
            <a:r>
              <a:rPr lang="sk-SK" b="1" dirty="0" smtClean="0"/>
              <a:t>kríza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Benin </a:t>
            </a:r>
            <a:r>
              <a:rPr lang="sk-SK" dirty="0" smtClean="0"/>
              <a:t>bol v roku 1989 vo vážnej hospodárskej situácii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Na 4 milióny obyvateľov pripadal ročný HNP vo výške 940 miliónov dolárov a dlh vo výške 1 miliardy dolárov. Aj napriek odporu miestnej univerzity a štrajku sa </a:t>
            </a:r>
            <a:r>
              <a:rPr lang="sk-SK" dirty="0" err="1" smtClean="0"/>
              <a:t>Mathieu</a:t>
            </a:r>
            <a:r>
              <a:rPr lang="sk-SK" dirty="0" smtClean="0"/>
              <a:t> </a:t>
            </a:r>
            <a:r>
              <a:rPr lang="sk-SK" dirty="0" err="1" smtClean="0"/>
              <a:t>Kérékou</a:t>
            </a:r>
            <a:r>
              <a:rPr lang="sk-SK" dirty="0" smtClean="0"/>
              <a:t> dal v auguste 1989 znovu zvoliť za prezidenta republiky. </a:t>
            </a:r>
            <a:endParaRPr lang="sk-SK" dirty="0" smtClean="0"/>
          </a:p>
          <a:p>
            <a:r>
              <a:rPr lang="sk-SK" dirty="0" smtClean="0"/>
              <a:t>Niekoľko </a:t>
            </a:r>
            <a:r>
              <a:rPr lang="sk-SK" dirty="0" smtClean="0"/>
              <a:t>dní pred voľbami bol v Paríži </a:t>
            </a:r>
            <a:r>
              <a:rPr lang="sk-SK" dirty="0" err="1" smtClean="0"/>
              <a:t>zatknutýAmadou</a:t>
            </a:r>
            <a:r>
              <a:rPr lang="sk-SK" dirty="0" smtClean="0"/>
              <a:t> </a:t>
            </a:r>
            <a:r>
              <a:rPr lang="sk-SK" dirty="0" err="1" smtClean="0"/>
              <a:t>Ahmed</a:t>
            </a:r>
            <a:r>
              <a:rPr lang="sk-SK" dirty="0" smtClean="0"/>
              <a:t> </a:t>
            </a:r>
            <a:r>
              <a:rPr lang="sk-SK" dirty="0" err="1" smtClean="0"/>
              <a:t>Cissé</a:t>
            </a:r>
            <a:r>
              <a:rPr lang="sk-SK" dirty="0" smtClean="0"/>
              <a:t>, do roku 1988 </a:t>
            </a:r>
            <a:r>
              <a:rPr lang="sk-SK" dirty="0" err="1" smtClean="0"/>
              <a:t>Kérékouov</a:t>
            </a:r>
            <a:r>
              <a:rPr lang="sk-SK" dirty="0" smtClean="0"/>
              <a:t> minister pre bezpečnosť a vzťahy s islamským svetom (</a:t>
            </a:r>
            <a:r>
              <a:rPr lang="sk-SK" dirty="0" err="1" smtClean="0"/>
              <a:t>Cissé</a:t>
            </a:r>
            <a:r>
              <a:rPr lang="sk-SK" dirty="0" smtClean="0"/>
              <a:t> bol negramotný človek, ktorý zbohatol z podvodov v Benine, napríklad zo sprenevery peňazí z Beninskej obchodnej banky), čo ešte viac potvrdilo už značné pochybnosti o beninskom režime.</a:t>
            </a:r>
          </a:p>
          <a:p>
            <a:r>
              <a:rPr lang="sk-SK" dirty="0" err="1" smtClean="0"/>
              <a:t>Kérékou</a:t>
            </a:r>
            <a:r>
              <a:rPr lang="sk-SK" dirty="0" smtClean="0"/>
              <a:t> reagoval amnestiou politických odporcov žijúcich v cudzine a zmenami vo vláde. </a:t>
            </a:r>
            <a:endParaRPr lang="sk-SK" dirty="0" smtClean="0"/>
          </a:p>
          <a:p>
            <a:r>
              <a:rPr lang="sk-SK" dirty="0" smtClean="0"/>
              <a:t>Paríž </a:t>
            </a:r>
            <a:r>
              <a:rPr lang="sk-SK" dirty="0" smtClean="0"/>
              <a:t>prisľúbil Beninu podporu 160 miliónov frankov výmenou za opustenie marxistickej ideológie a zvolanie národnej konferencie, ktorá mala viesť k nastoleniu demokratickej vlády. </a:t>
            </a:r>
            <a:endParaRPr lang="sk-SK" dirty="0" smtClean="0"/>
          </a:p>
          <a:p>
            <a:r>
              <a:rPr lang="sk-SK" dirty="0" smtClean="0"/>
              <a:t>Benin </a:t>
            </a:r>
            <a:r>
              <a:rPr lang="sk-SK" dirty="0" smtClean="0"/>
              <a:t>podmienky splnil - národnej konferencii predsedal </a:t>
            </a:r>
            <a:r>
              <a:rPr lang="sk-SK" dirty="0" err="1" smtClean="0"/>
              <a:t>Mgr.Isidore</a:t>
            </a:r>
            <a:r>
              <a:rPr lang="sk-SK" dirty="0" smtClean="0"/>
              <a:t> de </a:t>
            </a:r>
            <a:r>
              <a:rPr lang="sk-SK" dirty="0" err="1" smtClean="0"/>
              <a:t>Souza</a:t>
            </a:r>
            <a:r>
              <a:rPr lang="sk-SK" dirty="0" smtClean="0"/>
              <a:t>, arcibiskup </a:t>
            </a:r>
            <a:r>
              <a:rPr lang="sk-SK" dirty="0" err="1" smtClean="0"/>
              <a:t>Cotonou</a:t>
            </a:r>
            <a:r>
              <a:rPr lang="sk-SK" dirty="0" smtClean="0"/>
              <a:t>), zámer usporiadať slobodné voľby za účasti viacero strán bol potvrdený ešte v roku 1990. </a:t>
            </a:r>
            <a:endParaRPr lang="sk-SK" dirty="0" smtClean="0"/>
          </a:p>
          <a:p>
            <a:r>
              <a:rPr lang="sk-SK" dirty="0" smtClean="0"/>
              <a:t>Výkonnú </a:t>
            </a:r>
            <a:r>
              <a:rPr lang="sk-SK" dirty="0" smtClean="0"/>
              <a:t>moc prenechal </a:t>
            </a:r>
            <a:r>
              <a:rPr lang="sk-SK" dirty="0" err="1" smtClean="0"/>
              <a:t>Kérékou</a:t>
            </a:r>
            <a:r>
              <a:rPr lang="sk-SK" dirty="0" smtClean="0"/>
              <a:t> novému predsedovi vlády - </a:t>
            </a:r>
            <a:r>
              <a:rPr lang="sk-SK" dirty="0" err="1" smtClean="0"/>
              <a:t>Nicéphorovi</a:t>
            </a:r>
            <a:r>
              <a:rPr lang="sk-SK" dirty="0" smtClean="0"/>
              <a:t> </a:t>
            </a:r>
            <a:r>
              <a:rPr lang="sk-SK" dirty="0" err="1" smtClean="0"/>
              <a:t>Soglovi</a:t>
            </a:r>
            <a:r>
              <a:rPr lang="sk-SK" dirty="0" smtClean="0"/>
              <a:t> (bývalý </a:t>
            </a:r>
            <a:r>
              <a:rPr lang="sk-SK" dirty="0" err="1" smtClean="0"/>
              <a:t>riaditeľSvetovej</a:t>
            </a:r>
            <a:r>
              <a:rPr lang="sk-SK" dirty="0" smtClean="0"/>
              <a:t> banky pre Afriku) – a sám sa pripravoval na slobodné voľby.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konci roku 1989 bol vo Francúzku prepustený </a:t>
            </a:r>
            <a:r>
              <a:rPr lang="sk-SK" dirty="0" err="1" smtClean="0"/>
              <a:t>Ahmed</a:t>
            </a:r>
            <a:r>
              <a:rPr lang="sk-SK" dirty="0" smtClean="0"/>
              <a:t> </a:t>
            </a:r>
            <a:r>
              <a:rPr lang="sk-SK" dirty="0" err="1" smtClean="0"/>
              <a:t>Cissé</a:t>
            </a:r>
            <a:r>
              <a:rPr lang="sk-SK" dirty="0" smtClean="0"/>
              <a:t> na kauciu 20 miliónov FF.</a:t>
            </a:r>
          </a:p>
          <a:p>
            <a:r>
              <a:rPr lang="sk-SK" dirty="0" smtClean="0"/>
              <a:t>V roku 1991 v slobodných voľbách </a:t>
            </a:r>
            <a:r>
              <a:rPr lang="sk-SK" dirty="0" err="1" smtClean="0"/>
              <a:t>Kérékoua</a:t>
            </a:r>
            <a:r>
              <a:rPr lang="sk-SK" dirty="0" smtClean="0"/>
              <a:t> nahradil </a:t>
            </a:r>
            <a:r>
              <a:rPr lang="sk-SK" dirty="0" err="1" smtClean="0"/>
              <a:t>Nicéphore</a:t>
            </a:r>
            <a:r>
              <a:rPr lang="sk-SK" dirty="0" smtClean="0"/>
              <a:t> </a:t>
            </a:r>
            <a:r>
              <a:rPr lang="sk-SK" dirty="0" err="1" smtClean="0"/>
              <a:t>Soglo</a:t>
            </a:r>
            <a:r>
              <a:rPr lang="sk-SK" dirty="0" smtClean="0"/>
              <a:t> a naspäť do funkcie sa dostal opäť po demokratických voľbách v roku 1996.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Benin patrí s 370 USD na hlavu k najchudobnejším krajinám sveta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Ekonomika je slabá a nevýkonná, sotva stačí pre vlastnú potrebu. </a:t>
            </a:r>
            <a:endParaRPr lang="sk-SK" dirty="0" smtClean="0"/>
          </a:p>
          <a:p>
            <a:r>
              <a:rPr lang="sk-SK" dirty="0" smtClean="0"/>
              <a:t>Vyváža </a:t>
            </a:r>
            <a:r>
              <a:rPr lang="sk-SK" dirty="0" smtClean="0"/>
              <a:t>sa tu jedine bavlna a ropa, a to predovšetkým do európskych krajín</a:t>
            </a:r>
            <a:r>
              <a:rPr lang="sk-SK" dirty="0" smtClean="0"/>
              <a:t>.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 smtClean="0"/>
              <a:t>Dovážať je tu potrebné všetok spotrebný tovar. </a:t>
            </a:r>
            <a:endParaRPr lang="sk-SK" dirty="0" smtClean="0"/>
          </a:p>
          <a:p>
            <a:r>
              <a:rPr lang="sk-SK" dirty="0" smtClean="0"/>
              <a:t>Skoro </a:t>
            </a:r>
            <a:r>
              <a:rPr lang="sk-SK" dirty="0" smtClean="0"/>
              <a:t>60 % všetkých ľudí je zamestnaných v poľnohospodárstve. </a:t>
            </a:r>
            <a:endParaRPr lang="sk-SK" dirty="0" smtClean="0"/>
          </a:p>
          <a:p>
            <a:r>
              <a:rPr lang="sk-SK" dirty="0" smtClean="0"/>
              <a:t>Výškou </a:t>
            </a:r>
            <a:r>
              <a:rPr lang="sk-SK" dirty="0" smtClean="0"/>
              <a:t>štátneho dlhu patril tento štát k 20 najzadlženejším krajinám sveta.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2006 bol však oddlžený.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Obyvatelia Beninu sa delia na niekoľko kmeňov, z ktorých najpočetnejší sú </a:t>
            </a:r>
            <a:r>
              <a:rPr lang="sk-SK" dirty="0" err="1" smtClean="0"/>
              <a:t>Fonovia</a:t>
            </a:r>
            <a:r>
              <a:rPr lang="sk-SK" dirty="0" smtClean="0"/>
              <a:t> a </a:t>
            </a:r>
            <a:r>
              <a:rPr lang="sk-SK" dirty="0" err="1" smtClean="0"/>
              <a:t>Jorubovia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Gramotných </a:t>
            </a:r>
            <a:r>
              <a:rPr lang="sk-SK" dirty="0" smtClean="0"/>
              <a:t>je iba 35 % Beninčanov. </a:t>
            </a:r>
            <a:endParaRPr lang="sk-SK" dirty="0" smtClean="0"/>
          </a:p>
          <a:p>
            <a:r>
              <a:rPr lang="sk-SK" dirty="0" smtClean="0"/>
              <a:t>Pretože </a:t>
            </a:r>
            <a:r>
              <a:rPr lang="sk-SK" dirty="0" smtClean="0"/>
              <a:t>väčšina obyvateľov žije v lesoch, ktoré pokrývajú 30 % rozlohy štátu, prevažujú ľudové náboženstvá. </a:t>
            </a:r>
            <a:endParaRPr lang="sk-SK" dirty="0" smtClean="0"/>
          </a:p>
          <a:p>
            <a:r>
              <a:rPr lang="sk-SK" dirty="0" smtClean="0"/>
              <a:t>Kresťanstvo</a:t>
            </a:r>
            <a:r>
              <a:rPr lang="sk-SK" dirty="0" smtClean="0"/>
              <a:t> je tu zastúpené iba 20 </a:t>
            </a:r>
            <a:r>
              <a:rPr lang="sk-SK" dirty="0" smtClean="0"/>
              <a:t>%.</a:t>
            </a:r>
          </a:p>
          <a:p>
            <a:r>
              <a:rPr lang="sk-SK" dirty="0" smtClean="0"/>
              <a:t> </a:t>
            </a:r>
            <a:r>
              <a:rPr lang="sk-SK" dirty="0" smtClean="0"/>
              <a:t>Zo severu sa tiež šíri islam</a:t>
            </a:r>
            <a:r>
              <a:rPr lang="sk-SK" dirty="0" smtClean="0"/>
              <a:t>.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Mestá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err="1" smtClean="0"/>
              <a:t>Cotonou</a:t>
            </a:r>
            <a:r>
              <a:rPr lang="sk-SK" dirty="0" smtClean="0"/>
              <a:t> (600 </a:t>
            </a:r>
            <a:r>
              <a:rPr lang="sk-SK" dirty="0" smtClean="0"/>
              <a:t>000 obyv.)</a:t>
            </a:r>
          </a:p>
          <a:p>
            <a:r>
              <a:rPr lang="sk-SK" dirty="0" smtClean="0"/>
              <a:t>Porto </a:t>
            </a:r>
            <a:r>
              <a:rPr lang="sk-SK" dirty="0" smtClean="0"/>
              <a:t>Novo (180 </a:t>
            </a:r>
            <a:r>
              <a:rPr lang="sk-SK" dirty="0" smtClean="0"/>
              <a:t>000 obyv.)</a:t>
            </a:r>
          </a:p>
          <a:p>
            <a:r>
              <a:rPr lang="sk-SK" dirty="0" err="1" smtClean="0"/>
              <a:t>Djougou</a:t>
            </a:r>
            <a:r>
              <a:rPr lang="sk-SK" dirty="0" smtClean="0"/>
              <a:t> (134 000 obyv.)</a:t>
            </a:r>
          </a:p>
          <a:p>
            <a:r>
              <a:rPr lang="sk-SK" dirty="0" err="1" smtClean="0"/>
              <a:t>Parakou</a:t>
            </a:r>
            <a:r>
              <a:rPr lang="sk-SK" dirty="0" smtClean="0"/>
              <a:t> (110 000 obyv.)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</a:t>
            </a:r>
            <a:r>
              <a:rPr lang="sk-SK" dirty="0" err="1" smtClean="0"/>
              <a:t>jevšetko</a:t>
            </a:r>
            <a:r>
              <a:rPr lang="sk-SK" dirty="0" smtClean="0"/>
              <a:t>..........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</TotalTime>
  <Words>51</Words>
  <PresentationFormat>Prezentácia na obrazovke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Medián</vt:lpstr>
      <vt:lpstr>Benin</vt:lpstr>
      <vt:lpstr>Údaje </vt:lpstr>
      <vt:lpstr>Dejiny</vt:lpstr>
      <vt:lpstr>Hospodárska kríza</vt:lpstr>
      <vt:lpstr>Ekonomika</vt:lpstr>
      <vt:lpstr>Obyvateľstvo</vt:lpstr>
      <vt:lpstr>Mestá</vt:lpstr>
      <vt:lpstr>To jevšetko..........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Benin</dc:title>
  <dc:creator>študent 8</dc:creator>
  <cp:lastModifiedBy>študent 8</cp:lastModifiedBy>
  <cp:revision>2</cp:revision>
  <dcterms:created xsi:type="dcterms:W3CDTF">2012-10-23T12:12:32Z</dcterms:created>
  <dcterms:modified xsi:type="dcterms:W3CDTF">2012-10-23T12:26:41Z</dcterms:modified>
</cp:coreProperties>
</file>